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2"/>
  </p:sldMasterIdLst>
  <p:notesMasterIdLst>
    <p:notesMasterId r:id="rId12"/>
  </p:notesMasterIdLst>
  <p:sldIdLst>
    <p:sldId id="256" r:id="rId3"/>
    <p:sldId id="270" r:id="rId4"/>
    <p:sldId id="259" r:id="rId5"/>
    <p:sldId id="261" r:id="rId6"/>
    <p:sldId id="262" r:id="rId7"/>
    <p:sldId id="263" r:id="rId8"/>
    <p:sldId id="316" r:id="rId9"/>
    <p:sldId id="312" r:id="rId10"/>
    <p:sldId id="268" r:id="rId11"/>
  </p:sldIdLst>
  <p:sldSz cx="12192000" cy="6858000"/>
  <p:notesSz cx="12192000" cy="6858000"/>
  <p:defaultTextStyle>
    <a:defPPr marL="0" marR="0" indent="0" algn="l" defTabSz="9144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1800" b="0" i="0" u="none" strike="noStrike" cap="none" spc="0">
        <a:ln>
          <a:noFill/>
        </a:ln>
        <a:solidFill>
          <a:srgbClr val="000000"/>
        </a:solidFill>
      </a:defRPr>
    </a:defPPr>
    <a:lvl1pPr marL="0" marR="0" indent="0" algn="l" defTabSz="9144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1800" b="0" i="0" u="none" strike="noStrike" cap="none" spc="0">
        <a:ln>
          <a:noFill/>
        </a:ln>
        <a:solidFill>
          <a:srgbClr val="000000"/>
        </a:solidFill>
        <a:latin typeface="+mn-lt"/>
        <a:ea typeface="+mn-ea"/>
        <a:cs typeface="+mn-cs"/>
      </a:defRPr>
    </a:lvl1pPr>
    <a:lvl2pPr marL="0" marR="0" indent="0" algn="l" defTabSz="9144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1800" b="0" i="0" u="none" strike="noStrike" cap="none" spc="0">
        <a:ln>
          <a:noFill/>
        </a:ln>
        <a:solidFill>
          <a:srgbClr val="000000"/>
        </a:solidFill>
        <a:latin typeface="+mn-lt"/>
        <a:ea typeface="+mn-ea"/>
        <a:cs typeface="+mn-cs"/>
      </a:defRPr>
    </a:lvl2pPr>
    <a:lvl3pPr marL="0" marR="0" indent="0" algn="l" defTabSz="9144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1800" b="0" i="0" u="none" strike="noStrike" cap="none" spc="0">
        <a:ln>
          <a:noFill/>
        </a:ln>
        <a:solidFill>
          <a:srgbClr val="000000"/>
        </a:solidFill>
        <a:latin typeface="+mn-lt"/>
        <a:ea typeface="+mn-ea"/>
        <a:cs typeface="+mn-cs"/>
      </a:defRPr>
    </a:lvl3pPr>
    <a:lvl4pPr marL="0" marR="0" indent="0" algn="l" defTabSz="9144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1800" b="0" i="0" u="none" strike="noStrike" cap="none" spc="0">
        <a:ln>
          <a:noFill/>
        </a:ln>
        <a:solidFill>
          <a:srgbClr val="000000"/>
        </a:solidFill>
        <a:latin typeface="+mn-lt"/>
        <a:ea typeface="+mn-ea"/>
        <a:cs typeface="+mn-cs"/>
      </a:defRPr>
    </a:lvl4pPr>
    <a:lvl5pPr marL="0" marR="0" indent="0" algn="l" defTabSz="9144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1800" b="0" i="0" u="none" strike="noStrike" cap="none" spc="0">
        <a:ln>
          <a:noFill/>
        </a:ln>
        <a:solidFill>
          <a:srgbClr val="000000"/>
        </a:solidFill>
        <a:latin typeface="+mn-lt"/>
        <a:ea typeface="+mn-ea"/>
        <a:cs typeface="+mn-cs"/>
      </a:defRPr>
    </a:lvl5pPr>
    <a:lvl6pPr marL="0" marR="0" indent="0" algn="l" defTabSz="9144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1800" b="0" i="0" u="none" strike="noStrike" cap="none" spc="0">
        <a:ln>
          <a:noFill/>
        </a:ln>
        <a:solidFill>
          <a:srgbClr val="000000"/>
        </a:solidFill>
        <a:latin typeface="+mn-lt"/>
        <a:ea typeface="+mn-ea"/>
        <a:cs typeface="+mn-cs"/>
      </a:defRPr>
    </a:lvl6pPr>
    <a:lvl7pPr marL="0" marR="0" indent="0" algn="l" defTabSz="9144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1800" b="0" i="0" u="none" strike="noStrike" cap="none" spc="0">
        <a:ln>
          <a:noFill/>
        </a:ln>
        <a:solidFill>
          <a:srgbClr val="000000"/>
        </a:solidFill>
        <a:latin typeface="+mn-lt"/>
        <a:ea typeface="+mn-ea"/>
        <a:cs typeface="+mn-cs"/>
      </a:defRPr>
    </a:lvl7pPr>
    <a:lvl8pPr marL="0" marR="0" indent="0" algn="l" defTabSz="9144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1800" b="0" i="0" u="none" strike="noStrike" cap="none" spc="0">
        <a:ln>
          <a:noFill/>
        </a:ln>
        <a:solidFill>
          <a:srgbClr val="000000"/>
        </a:solidFill>
        <a:latin typeface="+mn-lt"/>
        <a:ea typeface="+mn-ea"/>
        <a:cs typeface="+mn-cs"/>
      </a:defRPr>
    </a:lvl8pPr>
    <a:lvl9pPr marL="0" marR="0" indent="0" algn="l" defTabSz="9144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1800" b="0" i="0" u="none" strike="noStrike" cap="none" spc="0">
        <a:ln>
          <a:noFill/>
        </a:ln>
        <a:solidFill>
          <a:srgbClr val="000000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07">
          <p15:clr>
            <a:srgbClr val="A4A3A4"/>
          </p15:clr>
        </p15:guide>
        <p15:guide id="3" orient="horz" pos="15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D7E0"/>
    <a:srgbClr val="9F00FF"/>
    <a:srgbClr val="FCAF1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D5ABB26-0587-4C30-8999-92F81FD0307C}">
  <a:tblStyle styleId="{2D5ABB26-0587-4C30-8999-92F81FD0307C}" styleName="无样式，无网格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noFill/>
            </a:ln>
          </a:top>
          <a:bottom>
            <a:ln w="12700">
              <a:noFill/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  <a:tblStyle styleId="{4C3C2611-4C71-4FC5-86AE-919BDF0F9419}" styleName="">
    <a:wholeTbl>
      <a:tcTxStyle>
        <a:fontRef idx="major">
          <a:srgbClr val="000000"/>
        </a:fontRef>
        <a:srgbClr val="000000"/>
      </a:tcTxStyle>
      <a:tcStyle>
        <a:tcBdr>
          <a:left>
            <a:ln w="6350">
              <a:solidFill>
                <a:schemeClr val="accent1"/>
              </a:solidFill>
            </a:ln>
          </a:left>
          <a:right>
            <a:ln w="6350">
              <a:solidFill>
                <a:schemeClr val="accent1"/>
              </a:solidFill>
            </a:ln>
          </a:right>
          <a:top>
            <a:ln w="6350">
              <a:solidFill>
                <a:schemeClr val="accent1"/>
              </a:solidFill>
            </a:ln>
          </a:top>
          <a:bottom>
            <a:ln w="6350">
              <a:solidFill>
                <a:schemeClr val="accent1"/>
              </a:solidFill>
            </a:ln>
          </a:bottom>
          <a:insideH>
            <a:ln w="6350">
              <a:solidFill>
                <a:schemeClr val="accent1"/>
              </a:solidFill>
            </a:ln>
          </a:insideH>
          <a:insideV>
            <a:ln w="6350">
              <a:solidFill>
                <a:schemeClr val="accent1"/>
              </a:solidFill>
            </a:ln>
          </a:insideV>
        </a:tcBdr>
        <a:fill>
          <a:solidFill>
            <a:schemeClr val="accent1">
              <a:alpha val="40000"/>
            </a:schemeClr>
          </a:solidFill>
        </a:fill>
      </a:tcStyle>
    </a:wholeTbl>
    <a:band1H>
      <a:tcStyle>
        <a:tcBdr/>
      </a:tcStyle>
    </a:band1H>
    <a:band2H>
      <a:tcStyle>
        <a:tcBdr/>
        <a:fill>
          <a:solidFill>
            <a:srgbClr val="FFFFFF"/>
          </a:solidFill>
        </a:fill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TxStyle b="on">
        <a:fontRef idx="major">
          <a:srgbClr val="000000"/>
        </a:fontRef>
        <a:srgbClr val="000000"/>
      </a:tcTxStyle>
      <a:tcStyle>
        <a:tcBdr>
          <a:left>
            <a:ln w="6350">
              <a:solidFill>
                <a:schemeClr val="accent1"/>
              </a:solidFill>
            </a:ln>
          </a:left>
          <a:right>
            <a:ln w="12700">
              <a:solidFill>
                <a:schemeClr val="accent1"/>
              </a:solidFill>
            </a:ln>
          </a:right>
          <a:top>
            <a:ln w="6350">
              <a:solidFill>
                <a:schemeClr val="accent1"/>
              </a:solidFill>
            </a:ln>
          </a:top>
          <a:bottom>
            <a:ln w="6350">
              <a:solidFill>
                <a:schemeClr val="accent1"/>
              </a:solidFill>
            </a:ln>
          </a:bottom>
        </a:tcBdr>
        <a:fill>
          <a:solidFill>
            <a:schemeClr val="accent1">
              <a:alpha val="40000"/>
            </a:schemeClr>
          </a:solidFill>
        </a:fill>
      </a:tcStyle>
    </a:firstCol>
    <a:lastRow>
      <a:tcTxStyle b="on">
        <a:fontRef idx="major">
          <a:srgbClr val="000000"/>
        </a:fontRef>
        <a:srgbClr val="000000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solidFill>
                <a:schemeClr val="accent1"/>
              </a:solidFill>
            </a:ln>
          </a:top>
          <a:bottom>
            <a:ln w="12700">
              <a:solidFill>
                <a:schemeClr val="accent1"/>
              </a:solidFill>
            </a:ln>
          </a:bottom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ajor">
          <a:srgbClr val="FFFFFF"/>
        </a:fontRef>
        <a:srgbClr val="FFFFFF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6350">
              <a:solidFill>
                <a:schemeClr val="accent1"/>
              </a:solidFill>
            </a:ln>
          </a:top>
          <a:bottom>
            <a:ln w="12700">
              <a:solidFill>
                <a:srgbClr val="FFFFFF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16" autoAdjust="0"/>
    <p:restoredTop sz="94660"/>
  </p:normalViewPr>
  <p:slideViewPr>
    <p:cSldViewPr snapToGrid="0" snapToObjects="1" showGuides="1">
      <p:cViewPr varScale="1">
        <p:scale>
          <a:sx n="81" d="100"/>
          <a:sy n="81" d="100"/>
        </p:scale>
        <p:origin x="955" y="58"/>
      </p:cViewPr>
      <p:guideLst>
        <p:guide orient="horz" pos="2160"/>
        <p:guide pos="407"/>
        <p:guide orient="horz" pos="15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9A755-ABD1-4300-A437-5F6A1961AA61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45302-6C19-4140-94EB-457662D15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474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 hasCustomPrompt="1"/>
          </p:nvPr>
        </p:nvSpPr>
        <p:spPr bwMode="auto"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 bwMode="auto">
          <a:xfrm>
            <a:off x="1524000" y="3602037"/>
            <a:ext cx="9144000" cy="1655766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>
              <a:defRPr/>
            </a:pPr>
            <a:r>
              <a:t>Уровень текста 1</a:t>
            </a:r>
          </a:p>
          <a:p>
            <a:pPr lvl="1">
              <a:defRPr/>
            </a:pPr>
            <a:r>
              <a:t>Уровень текста 2</a:t>
            </a:r>
          </a:p>
          <a:p>
            <a:pPr lvl="2">
              <a:defRPr/>
            </a:pPr>
            <a:r>
              <a:t>Уровень текста 3</a:t>
            </a:r>
          </a:p>
          <a:p>
            <a:pPr lvl="3">
              <a:defRPr/>
            </a:pPr>
            <a:r>
              <a:t>Уровень текста 4</a:t>
            </a:r>
          </a:p>
          <a:p>
            <a:pPr lvl="4">
              <a:defRPr/>
            </a:pPr>
            <a:r>
              <a:t>Уровень текста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 hasCustomPrompt="1"/>
          </p:nvPr>
        </p:nvSpPr>
        <p:spPr bwMode="auto"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 bwMode="auto">
          <a:xfrm>
            <a:off x="1524000" y="3602037"/>
            <a:ext cx="9144000" cy="1655766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>
              <a:defRPr/>
            </a:pPr>
            <a:r>
              <a:t>Уровень текста 1</a:t>
            </a:r>
          </a:p>
          <a:p>
            <a:pPr lvl="1">
              <a:defRPr/>
            </a:pPr>
            <a:r>
              <a:t>Уровень текста 2</a:t>
            </a:r>
          </a:p>
          <a:p>
            <a:pPr lvl="2">
              <a:defRPr/>
            </a:pPr>
            <a:r>
              <a:t>Уровень текста 3</a:t>
            </a:r>
          </a:p>
          <a:p>
            <a:pPr lvl="3">
              <a:defRPr/>
            </a:pPr>
            <a:r>
              <a:t>Уровень текста 4</a:t>
            </a:r>
          </a:p>
          <a:p>
            <a:pPr lvl="4">
              <a:defRPr/>
            </a:pPr>
            <a:r>
              <a:t>Уровень текста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6336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" name="Текст заголовка"/>
          <p:cNvSpPr txBox="1">
            <a:spLocks noGrp="1"/>
          </p:cNvSpPr>
          <p:nvPr>
            <p:ph type="title" hasCustomPrompt="1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t>Текст заголовка</a:t>
            </a:r>
          </a:p>
        </p:txBody>
      </p:sp>
      <p:sp>
        <p:nvSpPr>
          <p:cNvPr id="21" name="Уровень текста 1…"/>
          <p:cNvSpPr txBox="1">
            <a:spLocks noGrp="1"/>
          </p:cNvSpPr>
          <p:nvPr>
            <p:ph type="body" idx="1" hasCustomPrompt="1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t>Уровень текста 1</a:t>
            </a:r>
          </a:p>
          <a:p>
            <a:pPr lvl="1">
              <a:defRPr/>
            </a:pPr>
            <a:r>
              <a:t>Уровень текста 2</a:t>
            </a:r>
          </a:p>
          <a:p>
            <a:pPr lvl="2">
              <a:defRPr/>
            </a:pPr>
            <a:r>
              <a:t>Уровень текста 3</a:t>
            </a:r>
          </a:p>
          <a:p>
            <a:pPr lvl="3">
              <a:defRPr/>
            </a:pPr>
            <a:r>
              <a:t>Уровень текста 4</a:t>
            </a:r>
          </a:p>
          <a:p>
            <a:pPr lvl="4">
              <a:defRPr/>
            </a:pPr>
            <a:r>
              <a:t>Уровень текста 5</a:t>
            </a:r>
          </a:p>
        </p:txBody>
      </p:sp>
      <p:sp>
        <p:nvSpPr>
          <p:cNvPr id="22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7006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Текст заголовка"/>
          <p:cNvSpPr txBox="1">
            <a:spLocks noGrp="1"/>
          </p:cNvSpPr>
          <p:nvPr>
            <p:ph type="title" hasCustomPrompt="1"/>
          </p:nvPr>
        </p:nvSpPr>
        <p:spPr bwMode="auto"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t>Текст заголовка</a:t>
            </a:r>
          </a:p>
        </p:txBody>
      </p:sp>
      <p:sp>
        <p:nvSpPr>
          <p:cNvPr id="30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 bwMode="auto">
          <a:xfrm>
            <a:off x="831850" y="4589462"/>
            <a:ext cx="10515600" cy="150019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>
              <a:defRPr/>
            </a:pPr>
            <a:r>
              <a:t>Уровень текста 1</a:t>
            </a:r>
          </a:p>
          <a:p>
            <a:pPr lvl="1">
              <a:defRPr/>
            </a:pPr>
            <a:r>
              <a:t>Уровень текста 2</a:t>
            </a:r>
          </a:p>
          <a:p>
            <a:pPr lvl="2">
              <a:defRPr/>
            </a:pPr>
            <a:r>
              <a:t>Уровень текста 3</a:t>
            </a:r>
          </a:p>
          <a:p>
            <a:pPr lvl="3">
              <a:defRPr/>
            </a:pPr>
            <a:r>
              <a:t>Уровень текста 4</a:t>
            </a:r>
          </a:p>
          <a:p>
            <a:pPr lvl="4">
              <a:defRPr/>
            </a:pPr>
            <a:r>
              <a:t>Уровень текста 5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651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" name="Текст 2"/>
          <p:cNvSpPr txBox="1"/>
          <p:nvPr/>
        </p:nvSpPr>
        <p:spPr bwMode="auto">
          <a:xfrm>
            <a:off x="510703" y="1925952"/>
            <a:ext cx="6518934" cy="7010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ctr">
              <a:defRPr sz="48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ЗАГОЛОВОК СЛАЙДА</a:t>
            </a:r>
          </a:p>
        </p:txBody>
      </p:sp>
      <p:sp>
        <p:nvSpPr>
          <p:cNvPr id="39" name="Текст 2"/>
          <p:cNvSpPr txBox="1"/>
          <p:nvPr/>
        </p:nvSpPr>
        <p:spPr bwMode="auto">
          <a:xfrm>
            <a:off x="609152" y="3188385"/>
            <a:ext cx="4782191" cy="1981198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/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Имеется спорная точка зрения, гласящая примерно следующее: представители современных социальных резервов призваны </a:t>
            </a: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к ответу! </a:t>
            </a:r>
            <a:endParaRPr sz="1200">
              <a:solidFill>
                <a:srgbClr val="888888"/>
              </a:solidFill>
            </a:endParaRP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В целом, конечно, базовый вектор развития позволяет выполнить важные задания </a:t>
            </a: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по разработке системы обучения кадров, соответствующей насущным потребностям </a:t>
            </a:r>
          </a:p>
        </p:txBody>
      </p:sp>
      <p:sp>
        <p:nvSpPr>
          <p:cNvPr id="40" name="Текст 2"/>
          <p:cNvSpPr txBox="1"/>
          <p:nvPr/>
        </p:nvSpPr>
        <p:spPr bwMode="auto">
          <a:xfrm>
            <a:off x="6944993" y="3175193"/>
            <a:ext cx="4345769" cy="11582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/>
          <a:p>
            <a:pPr marL="285750" indent="-285750">
              <a:buSzPct val="100000"/>
              <a:buFont typeface="Arial"/>
              <a:buChar char="•"/>
              <a:defRPr sz="16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pPr>
            <a:r>
              <a:t>Плюсы</a:t>
            </a:r>
            <a:endParaRPr sz="1200"/>
          </a:p>
          <a:p>
            <a:pPr>
              <a:defRPr sz="1200">
                <a:solidFill>
                  <a:srgbClr val="8F00FF"/>
                </a:solidFill>
                <a:latin typeface="Gilroy-Light"/>
                <a:ea typeface="Gilroy-Light"/>
                <a:cs typeface="Gilroy-Light"/>
              </a:defRPr>
            </a:pPr>
            <a:endParaRPr sz="1200"/>
          </a:p>
          <a:p>
            <a:pPr marL="285750" indent="-285750">
              <a:buSzPct val="100000"/>
              <a:buFont typeface="Arial"/>
              <a:buChar char="•"/>
              <a:defRPr sz="16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pPr>
            <a:r>
              <a:t>Минусы</a:t>
            </a:r>
            <a:endParaRPr sz="1200"/>
          </a:p>
          <a:p>
            <a:pPr>
              <a:defRPr sz="1200">
                <a:solidFill>
                  <a:srgbClr val="8F00FF"/>
                </a:solidFill>
                <a:latin typeface="Gilroy-Light"/>
                <a:ea typeface="Gilroy-Light"/>
                <a:cs typeface="Gilroy-Light"/>
              </a:defRPr>
            </a:pPr>
            <a:endParaRPr sz="1200"/>
          </a:p>
          <a:p>
            <a:pPr marL="285750" indent="-285750">
              <a:buSzPct val="100000"/>
              <a:buFont typeface="Arial"/>
              <a:buChar char="•"/>
              <a:defRPr sz="16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pPr>
            <a:r>
              <a:t>Сомнительные моменты</a:t>
            </a:r>
          </a:p>
        </p:txBody>
      </p:sp>
      <p:sp>
        <p:nvSpPr>
          <p:cNvPr id="41" name="Прямоугольник 7"/>
          <p:cNvSpPr/>
          <p:nvPr/>
        </p:nvSpPr>
        <p:spPr bwMode="auto">
          <a:xfrm>
            <a:off x="9478850" y="-9686"/>
            <a:ext cx="1857633" cy="1326299"/>
          </a:xfrm>
          <a:prstGeom prst="rect">
            <a:avLst/>
          </a:prstGeom>
          <a:solidFill>
            <a:srgbClr val="FCAF1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</a:defRPr>
            </a:pPr>
            <a:endParaRPr/>
          </a:p>
        </p:txBody>
      </p:sp>
      <p:grpSp>
        <p:nvGrpSpPr>
          <p:cNvPr id="44" name="Прямоугольник 6"/>
          <p:cNvGrpSpPr/>
          <p:nvPr/>
        </p:nvGrpSpPr>
        <p:grpSpPr bwMode="auto">
          <a:xfrm>
            <a:off x="9488632" y="6157385"/>
            <a:ext cx="2343181" cy="705154"/>
            <a:chOff x="-1" y="-1"/>
            <a:chExt cx="2343180" cy="705153"/>
          </a:xfrm>
        </p:grpSpPr>
        <p:sp>
          <p:nvSpPr>
            <p:cNvPr id="42" name="Прямоугольник"/>
            <p:cNvSpPr/>
            <p:nvPr/>
          </p:nvSpPr>
          <p:spPr bwMode="auto">
            <a:xfrm>
              <a:off x="-2" y="-2"/>
              <a:ext cx="2343182" cy="705155"/>
            </a:xfrm>
            <a:prstGeom prst="rect">
              <a:avLst/>
            </a:prstGeom>
            <a:solidFill>
              <a:srgbClr val="8F00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pPr>
              <a:endParaRPr/>
            </a:p>
          </p:txBody>
        </p:sp>
        <p:sp>
          <p:nvSpPr>
            <p:cNvPr id="43" name="НАЗВАНИЕ ДОКЛАДА"/>
            <p:cNvSpPr txBox="1"/>
            <p:nvPr/>
          </p:nvSpPr>
          <p:spPr bwMode="auto">
            <a:xfrm>
              <a:off x="45719" y="206523"/>
              <a:ext cx="2251741" cy="29209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1600"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lvl1pPr>
            </a:lstStyle>
            <a:p>
              <a:pPr>
                <a:defRPr/>
              </a:pPr>
              <a:r>
                <a:t>НАЗВАНИЕ ДОКЛАДА</a:t>
              </a:r>
            </a:p>
          </p:txBody>
        </p:sp>
      </p:grpSp>
      <p:pic>
        <p:nvPicPr>
          <p:cNvPr id="45" name="Рисунок 9" descr="Рисунок 9"/>
          <p:cNvPicPr>
            <a:picLocks noChangeAspect="1"/>
          </p:cNvPicPr>
          <p:nvPr/>
        </p:nvPicPr>
        <p:blipFill>
          <a:blip r:embed="rId2" cstate="print"/>
          <a:stretch/>
        </p:blipFill>
        <p:spPr bwMode="auto">
          <a:xfrm>
            <a:off x="9329611" y="-25758"/>
            <a:ext cx="2156114" cy="1212813"/>
          </a:xfrm>
          <a:prstGeom prst="rect">
            <a:avLst/>
          </a:prstGeom>
          <a:ln w="12700">
            <a:miter lim="400000"/>
            <a:headEnd/>
            <a:tailEnd/>
          </a:ln>
        </p:spPr>
      </p:pic>
      <p:grpSp>
        <p:nvGrpSpPr>
          <p:cNvPr id="48" name="Прямоугольник 16"/>
          <p:cNvGrpSpPr/>
          <p:nvPr/>
        </p:nvGrpSpPr>
        <p:grpSpPr bwMode="auto">
          <a:xfrm>
            <a:off x="616790" y="6235378"/>
            <a:ext cx="669073" cy="625373"/>
            <a:chOff x="0" y="-1"/>
            <a:chExt cx="669071" cy="625372"/>
          </a:xfrm>
        </p:grpSpPr>
        <p:sp>
          <p:nvSpPr>
            <p:cNvPr id="46" name="Прямоугольник"/>
            <p:cNvSpPr/>
            <p:nvPr/>
          </p:nvSpPr>
          <p:spPr bwMode="auto">
            <a:xfrm>
              <a:off x="-1" y="-2"/>
              <a:ext cx="669073" cy="625373"/>
            </a:xfrm>
            <a:prstGeom prst="rect">
              <a:avLst/>
            </a:prstGeom>
            <a:solidFill>
              <a:srgbClr val="FD493D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pPr>
              <a:endParaRPr/>
            </a:p>
          </p:txBody>
        </p:sp>
        <p:sp>
          <p:nvSpPr>
            <p:cNvPr id="47" name="3"/>
            <p:cNvSpPr txBox="1"/>
            <p:nvPr/>
          </p:nvSpPr>
          <p:spPr bwMode="auto">
            <a:xfrm>
              <a:off x="45720" y="146138"/>
              <a:ext cx="577629" cy="3330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defRPr/>
              </a:pPr>
              <a:r>
                <a:t>3</a:t>
              </a:r>
            </a:p>
          </p:txBody>
        </p:sp>
      </p:grpSp>
      <p:grpSp>
        <p:nvGrpSpPr>
          <p:cNvPr id="51" name="Прямоугольник 17"/>
          <p:cNvGrpSpPr/>
          <p:nvPr/>
        </p:nvGrpSpPr>
        <p:grpSpPr bwMode="auto">
          <a:xfrm>
            <a:off x="629426" y="-2450"/>
            <a:ext cx="2730092" cy="506841"/>
            <a:chOff x="-1" y="-1"/>
            <a:chExt cx="2730091" cy="506839"/>
          </a:xfrm>
        </p:grpSpPr>
        <p:sp>
          <p:nvSpPr>
            <p:cNvPr id="49" name="Прямоугольник"/>
            <p:cNvSpPr/>
            <p:nvPr/>
          </p:nvSpPr>
          <p:spPr bwMode="auto">
            <a:xfrm>
              <a:off x="-2" y="-2"/>
              <a:ext cx="2730092" cy="506841"/>
            </a:xfrm>
            <a:prstGeom prst="rect">
              <a:avLst/>
            </a:prstGeom>
            <a:solidFill>
              <a:srgbClr val="B5D8E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pPr>
              <a:endParaRPr/>
            </a:p>
          </p:txBody>
        </p:sp>
        <p:sp>
          <p:nvSpPr>
            <p:cNvPr id="50" name="НАЗВАНИЕ РАЗДЕЛА"/>
            <p:cNvSpPr txBox="1"/>
            <p:nvPr/>
          </p:nvSpPr>
          <p:spPr bwMode="auto">
            <a:xfrm>
              <a:off x="45720" y="90856"/>
              <a:ext cx="2638651" cy="3251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lvl1pPr>
            </a:lstStyle>
            <a:p>
              <a:pPr>
                <a:defRPr/>
              </a:pPr>
              <a:r>
                <a:t>НАЗВАНИЕ РАЗДЕЛА</a:t>
              </a:r>
            </a:p>
          </p:txBody>
        </p:sp>
      </p:grpSp>
      <p:sp>
        <p:nvSpPr>
          <p:cNvPr id="52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922839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" name="Прямоугольник 1"/>
          <p:cNvSpPr/>
          <p:nvPr/>
        </p:nvSpPr>
        <p:spPr bwMode="auto">
          <a:xfrm>
            <a:off x="5483225" y="0"/>
            <a:ext cx="6708775" cy="6873241"/>
          </a:xfrm>
          <a:prstGeom prst="rect">
            <a:avLst/>
          </a:prstGeom>
          <a:solidFill>
            <a:srgbClr val="B5D8E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</a:defRPr>
            </a:pPr>
            <a:endParaRPr/>
          </a:p>
        </p:txBody>
      </p:sp>
      <p:sp>
        <p:nvSpPr>
          <p:cNvPr id="60" name="Текст 2"/>
          <p:cNvSpPr txBox="1"/>
          <p:nvPr/>
        </p:nvSpPr>
        <p:spPr bwMode="auto">
          <a:xfrm>
            <a:off x="566087" y="1544952"/>
            <a:ext cx="3774042" cy="14630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>
              <a:defRPr sz="48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ЗАГОЛОВОК СЛАЙДА</a:t>
            </a:r>
          </a:p>
        </p:txBody>
      </p:sp>
      <p:pic>
        <p:nvPicPr>
          <p:cNvPr id="61" name="Рисунок 9" descr="Рисунок 9"/>
          <p:cNvPicPr>
            <a:picLocks noChangeAspect="1"/>
          </p:cNvPicPr>
          <p:nvPr/>
        </p:nvPicPr>
        <p:blipFill>
          <a:blip r:embed="rId2" cstate="print"/>
          <a:stretch/>
        </p:blipFill>
        <p:spPr bwMode="auto">
          <a:xfrm>
            <a:off x="9329611" y="-25758"/>
            <a:ext cx="2156114" cy="1212813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62" name="Текст 2"/>
          <p:cNvSpPr txBox="1"/>
          <p:nvPr/>
        </p:nvSpPr>
        <p:spPr bwMode="auto">
          <a:xfrm>
            <a:off x="6249911" y="227512"/>
            <a:ext cx="759795" cy="16154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>
              <a:defRPr sz="12000">
                <a:solidFill>
                  <a:srgbClr val="FFFF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1</a:t>
            </a:r>
          </a:p>
        </p:txBody>
      </p:sp>
      <p:sp>
        <p:nvSpPr>
          <p:cNvPr id="63" name="Текст 2"/>
          <p:cNvSpPr txBox="1"/>
          <p:nvPr/>
        </p:nvSpPr>
        <p:spPr bwMode="auto">
          <a:xfrm>
            <a:off x="6141718" y="3165168"/>
            <a:ext cx="759795" cy="16154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>
              <a:defRPr sz="12000">
                <a:solidFill>
                  <a:srgbClr val="FFFF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3</a:t>
            </a:r>
          </a:p>
        </p:txBody>
      </p:sp>
      <p:sp>
        <p:nvSpPr>
          <p:cNvPr id="64" name="Текст 2"/>
          <p:cNvSpPr txBox="1"/>
          <p:nvPr/>
        </p:nvSpPr>
        <p:spPr bwMode="auto">
          <a:xfrm>
            <a:off x="9319724" y="1625929"/>
            <a:ext cx="759794" cy="16154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>
              <a:defRPr sz="12000">
                <a:solidFill>
                  <a:srgbClr val="FFFF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2</a:t>
            </a:r>
          </a:p>
        </p:txBody>
      </p:sp>
      <p:sp>
        <p:nvSpPr>
          <p:cNvPr id="65" name="Текст 2"/>
          <p:cNvSpPr txBox="1"/>
          <p:nvPr/>
        </p:nvSpPr>
        <p:spPr bwMode="auto">
          <a:xfrm>
            <a:off x="9832523" y="4088596"/>
            <a:ext cx="759794" cy="16154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>
              <a:defRPr sz="12000">
                <a:solidFill>
                  <a:srgbClr val="FFFF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4</a:t>
            </a:r>
          </a:p>
        </p:txBody>
      </p:sp>
      <p:sp>
        <p:nvSpPr>
          <p:cNvPr id="66" name="Текст 2"/>
          <p:cNvSpPr txBox="1"/>
          <p:nvPr/>
        </p:nvSpPr>
        <p:spPr bwMode="auto">
          <a:xfrm>
            <a:off x="6207392" y="4738556"/>
            <a:ext cx="1565011" cy="77469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>
            <a:lvl1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lvl1pPr>
          </a:lstStyle>
          <a:p>
            <a:pPr>
              <a:defRPr/>
            </a:pPr>
            <a:r>
              <a:t>Имеется спорная точка зрения, </a:t>
            </a:r>
          </a:p>
        </p:txBody>
      </p:sp>
      <p:sp>
        <p:nvSpPr>
          <p:cNvPr id="67" name="Текст 2"/>
          <p:cNvSpPr txBox="1"/>
          <p:nvPr/>
        </p:nvSpPr>
        <p:spPr bwMode="auto">
          <a:xfrm>
            <a:off x="6297379" y="1736275"/>
            <a:ext cx="1565012" cy="77469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>
            <a:lvl1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lvl1pPr>
          </a:lstStyle>
          <a:p>
            <a:pPr>
              <a:defRPr/>
            </a:pPr>
            <a:r>
              <a:t>Имеется спорная точка зрения, </a:t>
            </a:r>
          </a:p>
        </p:txBody>
      </p:sp>
      <p:sp>
        <p:nvSpPr>
          <p:cNvPr id="68" name="Текст 2"/>
          <p:cNvSpPr txBox="1"/>
          <p:nvPr/>
        </p:nvSpPr>
        <p:spPr bwMode="auto">
          <a:xfrm>
            <a:off x="9353136" y="3153597"/>
            <a:ext cx="1565011" cy="77469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>
            <a:lvl1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lvl1pPr>
          </a:lstStyle>
          <a:p>
            <a:pPr>
              <a:defRPr/>
            </a:pPr>
            <a:r>
              <a:t>Имеется спорная точка зрения, </a:t>
            </a:r>
          </a:p>
        </p:txBody>
      </p:sp>
      <p:sp>
        <p:nvSpPr>
          <p:cNvPr id="69" name="Текст 2"/>
          <p:cNvSpPr txBox="1"/>
          <p:nvPr/>
        </p:nvSpPr>
        <p:spPr bwMode="auto">
          <a:xfrm>
            <a:off x="9901276" y="5614599"/>
            <a:ext cx="1565011" cy="77469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>
            <a:lvl1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lvl1pPr>
          </a:lstStyle>
          <a:p>
            <a:pPr>
              <a:defRPr/>
            </a:pPr>
            <a:r>
              <a:t>Имеется спорная точка зрения, </a:t>
            </a:r>
          </a:p>
        </p:txBody>
      </p:sp>
      <p:sp>
        <p:nvSpPr>
          <p:cNvPr id="70" name="Прямоугольник 7"/>
          <p:cNvSpPr/>
          <p:nvPr/>
        </p:nvSpPr>
        <p:spPr bwMode="auto">
          <a:xfrm>
            <a:off x="9478850" y="-9686"/>
            <a:ext cx="1857633" cy="1326299"/>
          </a:xfrm>
          <a:prstGeom prst="rect">
            <a:avLst/>
          </a:prstGeom>
          <a:solidFill>
            <a:srgbClr val="FCAF1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</a:defRPr>
            </a:pPr>
            <a:endParaRPr/>
          </a:p>
        </p:txBody>
      </p:sp>
      <p:pic>
        <p:nvPicPr>
          <p:cNvPr id="71" name="Рисунок 9" descr="Рисунок 9"/>
          <p:cNvPicPr>
            <a:picLocks noChangeAspect="1"/>
          </p:cNvPicPr>
          <p:nvPr/>
        </p:nvPicPr>
        <p:blipFill>
          <a:blip r:embed="rId2" cstate="print"/>
          <a:stretch/>
        </p:blipFill>
        <p:spPr bwMode="auto">
          <a:xfrm>
            <a:off x="9329611" y="-25758"/>
            <a:ext cx="2156114" cy="1212813"/>
          </a:xfrm>
          <a:prstGeom prst="rect">
            <a:avLst/>
          </a:prstGeom>
          <a:ln w="12700">
            <a:miter lim="400000"/>
            <a:headEnd/>
            <a:tailEnd/>
          </a:ln>
        </p:spPr>
      </p:pic>
      <p:grpSp>
        <p:nvGrpSpPr>
          <p:cNvPr id="74" name="Прямоугольник 16"/>
          <p:cNvGrpSpPr/>
          <p:nvPr/>
        </p:nvGrpSpPr>
        <p:grpSpPr bwMode="auto">
          <a:xfrm>
            <a:off x="616790" y="6235378"/>
            <a:ext cx="669073" cy="625373"/>
            <a:chOff x="0" y="-1"/>
            <a:chExt cx="669071" cy="625372"/>
          </a:xfrm>
        </p:grpSpPr>
        <p:sp>
          <p:nvSpPr>
            <p:cNvPr id="72" name="Прямоугольник"/>
            <p:cNvSpPr/>
            <p:nvPr/>
          </p:nvSpPr>
          <p:spPr bwMode="auto">
            <a:xfrm>
              <a:off x="-1" y="-2"/>
              <a:ext cx="669073" cy="625373"/>
            </a:xfrm>
            <a:prstGeom prst="rect">
              <a:avLst/>
            </a:prstGeom>
            <a:solidFill>
              <a:srgbClr val="A24EF7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pPr>
              <a:endParaRPr/>
            </a:p>
          </p:txBody>
        </p:sp>
        <p:sp>
          <p:nvSpPr>
            <p:cNvPr id="73" name="6"/>
            <p:cNvSpPr txBox="1"/>
            <p:nvPr/>
          </p:nvSpPr>
          <p:spPr bwMode="auto">
            <a:xfrm>
              <a:off x="45720" y="146138"/>
              <a:ext cx="577629" cy="3330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defRPr/>
              </a:pPr>
              <a:r>
                <a:t>6</a:t>
              </a:r>
            </a:p>
          </p:txBody>
        </p:sp>
      </p:grpSp>
      <p:grpSp>
        <p:nvGrpSpPr>
          <p:cNvPr id="77" name="Прямоугольник 17"/>
          <p:cNvGrpSpPr/>
          <p:nvPr/>
        </p:nvGrpSpPr>
        <p:grpSpPr bwMode="auto">
          <a:xfrm>
            <a:off x="629426" y="-2450"/>
            <a:ext cx="2730092" cy="506841"/>
            <a:chOff x="-1" y="-1"/>
            <a:chExt cx="2730091" cy="506839"/>
          </a:xfrm>
        </p:grpSpPr>
        <p:sp>
          <p:nvSpPr>
            <p:cNvPr id="75" name="Прямоугольник"/>
            <p:cNvSpPr/>
            <p:nvPr/>
          </p:nvSpPr>
          <p:spPr bwMode="auto">
            <a:xfrm>
              <a:off x="-2" y="-2"/>
              <a:ext cx="2730092" cy="506841"/>
            </a:xfrm>
            <a:prstGeom prst="rect">
              <a:avLst/>
            </a:prstGeom>
            <a:solidFill>
              <a:srgbClr val="ADDAE3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pPr>
              <a:endParaRPr/>
            </a:p>
          </p:txBody>
        </p:sp>
        <p:sp>
          <p:nvSpPr>
            <p:cNvPr id="76" name="НАЗВАНИЕ РАЗДЕЛА"/>
            <p:cNvSpPr txBox="1"/>
            <p:nvPr/>
          </p:nvSpPr>
          <p:spPr bwMode="auto">
            <a:xfrm>
              <a:off x="45720" y="90856"/>
              <a:ext cx="2638651" cy="3251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lvl1pPr>
            </a:lstStyle>
            <a:p>
              <a:pPr>
                <a:defRPr/>
              </a:pPr>
              <a:r>
                <a:t>НАЗВАНИЕ РАЗДЕЛА</a:t>
              </a:r>
            </a:p>
          </p:txBody>
        </p:sp>
      </p:grpSp>
      <p:sp>
        <p:nvSpPr>
          <p:cNvPr id="78" name="Текст 2"/>
          <p:cNvSpPr txBox="1"/>
          <p:nvPr/>
        </p:nvSpPr>
        <p:spPr bwMode="auto">
          <a:xfrm>
            <a:off x="609152" y="3188385"/>
            <a:ext cx="4782191" cy="1981198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/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Имеется спорная точка зрения, гласящая примерно следующее: представители современных социальных резервов призваны </a:t>
            </a: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к ответу! </a:t>
            </a:r>
            <a:endParaRPr sz="1200">
              <a:solidFill>
                <a:srgbClr val="888888"/>
              </a:solidFill>
            </a:endParaRP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В целом, конечно, базовый вектор развития позволяет выполнить важные задания </a:t>
            </a: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по разработке системы обучения кадров, соответствующей насущным потребностям </a:t>
            </a:r>
          </a:p>
        </p:txBody>
      </p:sp>
      <p:sp>
        <p:nvSpPr>
          <p:cNvPr id="79" name="Соединительная линия уступом 2"/>
          <p:cNvSpPr/>
          <p:nvPr/>
        </p:nvSpPr>
        <p:spPr bwMode="auto">
          <a:xfrm>
            <a:off x="7111999" y="1187053"/>
            <a:ext cx="2162014" cy="13239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63500">
            <a:solidFill>
              <a:srgbClr val="FCAF17"/>
            </a:solidFill>
            <a:miter/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</a:defRPr>
            </a:pPr>
            <a:endParaRPr/>
          </a:p>
        </p:txBody>
      </p:sp>
      <p:sp>
        <p:nvSpPr>
          <p:cNvPr id="80" name="Соединительная линия уступом 26"/>
          <p:cNvSpPr/>
          <p:nvPr/>
        </p:nvSpPr>
        <p:spPr bwMode="auto">
          <a:xfrm rot="10800000" flipV="1">
            <a:off x="7298265" y="2878664"/>
            <a:ext cx="1828805" cy="10668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63500">
            <a:solidFill>
              <a:srgbClr val="FCAF17"/>
            </a:solidFill>
            <a:miter/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</a:defRPr>
            </a:pPr>
            <a:endParaRPr/>
          </a:p>
        </p:txBody>
      </p:sp>
      <p:sp>
        <p:nvSpPr>
          <p:cNvPr id="81" name="Соединительная линия уступом 29"/>
          <p:cNvSpPr/>
          <p:nvPr/>
        </p:nvSpPr>
        <p:spPr bwMode="auto">
          <a:xfrm>
            <a:off x="7298265" y="4347023"/>
            <a:ext cx="2319867" cy="8225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63500">
            <a:solidFill>
              <a:srgbClr val="FCAF17"/>
            </a:solidFill>
            <a:miter/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</a:defRPr>
            </a:pPr>
            <a:endParaRPr/>
          </a:p>
        </p:txBody>
      </p:sp>
      <p:sp>
        <p:nvSpPr>
          <p:cNvPr id="82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6471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" name="Текст 2"/>
          <p:cNvSpPr txBox="1"/>
          <p:nvPr/>
        </p:nvSpPr>
        <p:spPr bwMode="auto">
          <a:xfrm>
            <a:off x="498318" y="1526966"/>
            <a:ext cx="9290344" cy="1547813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normAutofit fontScale="92500"/>
          </a:bodyPr>
          <a:lstStyle>
            <a:lvl1pPr algn="ctr">
              <a:defRPr sz="72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НАЗВАНИЕ  РАЗДЕЛА</a:t>
            </a:r>
          </a:p>
        </p:txBody>
      </p:sp>
      <p:sp>
        <p:nvSpPr>
          <p:cNvPr id="90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8717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7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777857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" name="Прямоугольник 7"/>
          <p:cNvSpPr/>
          <p:nvPr/>
        </p:nvSpPr>
        <p:spPr bwMode="auto">
          <a:xfrm>
            <a:off x="9478850" y="-9686"/>
            <a:ext cx="1857633" cy="1326299"/>
          </a:xfrm>
          <a:prstGeom prst="rect">
            <a:avLst/>
          </a:prstGeom>
          <a:solidFill>
            <a:srgbClr val="FD493D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</a:defRPr>
            </a:pPr>
            <a:endParaRPr/>
          </a:p>
        </p:txBody>
      </p:sp>
      <p:sp>
        <p:nvSpPr>
          <p:cNvPr id="105" name="Текст 2"/>
          <p:cNvSpPr txBox="1"/>
          <p:nvPr/>
        </p:nvSpPr>
        <p:spPr bwMode="auto">
          <a:xfrm>
            <a:off x="540509" y="836534"/>
            <a:ext cx="6518934" cy="7010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ctr">
              <a:defRPr sz="48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ЗАГОЛОВОК СЛАЙДА</a:t>
            </a:r>
          </a:p>
        </p:txBody>
      </p:sp>
      <p:pic>
        <p:nvPicPr>
          <p:cNvPr id="106" name="Рисунок 9" descr="Рисунок 9"/>
          <p:cNvPicPr>
            <a:picLocks noChangeAspect="1"/>
          </p:cNvPicPr>
          <p:nvPr/>
        </p:nvPicPr>
        <p:blipFill>
          <a:blip r:embed="rId2" cstate="print"/>
          <a:stretch/>
        </p:blipFill>
        <p:spPr bwMode="auto">
          <a:xfrm>
            <a:off x="9329611" y="-25758"/>
            <a:ext cx="2156114" cy="1212813"/>
          </a:xfrm>
          <a:prstGeom prst="rect">
            <a:avLst/>
          </a:prstGeom>
          <a:ln w="12700">
            <a:miter lim="400000"/>
            <a:headEnd/>
            <a:tailEnd/>
          </a:ln>
        </p:spPr>
      </p:pic>
      <p:graphicFrame>
        <p:nvGraphicFramePr>
          <p:cNvPr id="107" name="Таблица 3"/>
          <p:cNvGraphicFramePr>
            <a:graphicFrameLocks/>
          </p:cNvGraphicFramePr>
          <p:nvPr/>
        </p:nvGraphicFramePr>
        <p:xfrm>
          <a:off x="623887" y="1633919"/>
          <a:ext cx="10712586" cy="4389600"/>
        </p:xfrm>
        <a:graphic>
          <a:graphicData uri="http://schemas.openxmlformats.org/drawingml/2006/table">
            <a:tbl>
              <a:tblPr firstRow="1">
                <a:tableStyleId>{4C3C2611-4C71-4FC5-86AE-919BDF0F9419}</a:tableStyleId>
              </a:tblPr>
              <a:tblGrid>
                <a:gridCol w="17854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854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854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8543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8543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78543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731600"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R w="38100" algn="ctr">
                      <a:solidFill>
                        <a:srgbClr val="FFFFFF"/>
                      </a:solidFill>
                    </a:lnR>
                    <a:lnT w="12700" algn="ctr"/>
                    <a:lnB w="12700" algn="ctr"/>
                    <a:solidFill>
                      <a:srgbClr val="FFAFC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FFFF"/>
                      </a:solidFill>
                    </a:lnL>
                    <a:lnR w="38100" algn="ctr">
                      <a:solidFill>
                        <a:srgbClr val="FFFFFF"/>
                      </a:solidFill>
                    </a:lnR>
                    <a:lnT w="12700" algn="ctr"/>
                    <a:lnB w="12700" algn="ctr"/>
                    <a:solidFill>
                      <a:srgbClr val="FFAFC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FFFF"/>
                      </a:solidFill>
                    </a:lnL>
                    <a:lnR w="38100" algn="ctr">
                      <a:solidFill>
                        <a:srgbClr val="FFFFFF"/>
                      </a:solidFill>
                    </a:lnR>
                    <a:lnT w="12700" algn="ctr"/>
                    <a:lnB w="12700" algn="ctr"/>
                    <a:solidFill>
                      <a:srgbClr val="FFAFC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FFFF"/>
                      </a:solidFill>
                    </a:lnL>
                    <a:lnR w="38100" algn="ctr">
                      <a:solidFill>
                        <a:srgbClr val="FFFFFF"/>
                      </a:solidFill>
                    </a:lnR>
                    <a:lnT w="12700" algn="ctr"/>
                    <a:lnB w="12700" algn="ctr"/>
                    <a:solidFill>
                      <a:srgbClr val="FFAFC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FFFF"/>
                      </a:solidFill>
                    </a:lnL>
                    <a:lnR w="38100" algn="ctr">
                      <a:solidFill>
                        <a:srgbClr val="FFFFFF"/>
                      </a:solidFill>
                    </a:lnR>
                    <a:lnT w="12700" algn="ctr"/>
                    <a:lnB w="12700" algn="ctr"/>
                    <a:solidFill>
                      <a:srgbClr val="FFAFC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FFFF"/>
                      </a:solidFill>
                    </a:lnL>
                    <a:lnT w="12700" algn="ctr"/>
                    <a:lnB w="12700" algn="ctr"/>
                    <a:solidFill>
                      <a:srgbClr val="FFAFC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31600"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12700" algn="ctr"/>
                    <a:lnR w="38100" algn="ctr">
                      <a:solidFill>
                        <a:srgbClr val="FFAFC1"/>
                      </a:solidFill>
                    </a:lnR>
                    <a:lnT w="12700" algn="ctr"/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12700" algn="ctr"/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12700" algn="ctr"/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12700" algn="ctr"/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12700" algn="ctr"/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12700" algn="ctr"/>
                    <a:lnT w="12700" algn="ctr"/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31600"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12700" algn="ctr"/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12700" algn="ctr"/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31600"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12700" algn="ctr"/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12700" algn="ctr"/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31600"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12700" algn="ctr"/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12700" algn="ctr"/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31600"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12700" algn="ctr"/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12700" algn="ctr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12700" algn="ctr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12700" algn="ctr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12700" algn="ctr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12700" algn="ctr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12700" algn="ctr"/>
                    <a:lnT w="38100" algn="ctr">
                      <a:solidFill>
                        <a:srgbClr val="FFAFC1"/>
                      </a:solidFill>
                    </a:lnT>
                    <a:lnB w="12700" algn="ctr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110" name="Прямоугольник 6"/>
          <p:cNvGrpSpPr/>
          <p:nvPr/>
        </p:nvGrpSpPr>
        <p:grpSpPr bwMode="auto">
          <a:xfrm>
            <a:off x="9488632" y="6157385"/>
            <a:ext cx="2343181" cy="705154"/>
            <a:chOff x="-1" y="-1"/>
            <a:chExt cx="2343180" cy="705153"/>
          </a:xfrm>
        </p:grpSpPr>
        <p:sp>
          <p:nvSpPr>
            <p:cNvPr id="108" name="Прямоугольник"/>
            <p:cNvSpPr/>
            <p:nvPr/>
          </p:nvSpPr>
          <p:spPr bwMode="auto">
            <a:xfrm>
              <a:off x="-2" y="-2"/>
              <a:ext cx="2343182" cy="705155"/>
            </a:xfrm>
            <a:prstGeom prst="rect">
              <a:avLst/>
            </a:prstGeom>
            <a:solidFill>
              <a:srgbClr val="ADDAE3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pPr>
              <a:endParaRPr/>
            </a:p>
          </p:txBody>
        </p:sp>
        <p:sp>
          <p:nvSpPr>
            <p:cNvPr id="109" name="НАЗВАНИЕ ДОКЛАДА"/>
            <p:cNvSpPr txBox="1"/>
            <p:nvPr/>
          </p:nvSpPr>
          <p:spPr bwMode="auto">
            <a:xfrm>
              <a:off x="45719" y="206523"/>
              <a:ext cx="2251741" cy="29209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1600"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lvl1pPr>
            </a:lstStyle>
            <a:p>
              <a:pPr>
                <a:defRPr/>
              </a:pPr>
              <a:r>
                <a:t>НАЗВАНИЕ ДОКЛАДА</a:t>
              </a:r>
            </a:p>
          </p:txBody>
        </p:sp>
      </p:grpSp>
      <p:grpSp>
        <p:nvGrpSpPr>
          <p:cNvPr id="113" name="Прямоугольник 16"/>
          <p:cNvGrpSpPr/>
          <p:nvPr/>
        </p:nvGrpSpPr>
        <p:grpSpPr bwMode="auto">
          <a:xfrm>
            <a:off x="616790" y="6235378"/>
            <a:ext cx="669073" cy="625373"/>
            <a:chOff x="0" y="-1"/>
            <a:chExt cx="669071" cy="625372"/>
          </a:xfrm>
        </p:grpSpPr>
        <p:sp>
          <p:nvSpPr>
            <p:cNvPr id="111" name="Прямоугольник"/>
            <p:cNvSpPr/>
            <p:nvPr/>
          </p:nvSpPr>
          <p:spPr bwMode="auto">
            <a:xfrm>
              <a:off x="-1" y="-2"/>
              <a:ext cx="669073" cy="625373"/>
            </a:xfrm>
            <a:prstGeom prst="rect">
              <a:avLst/>
            </a:prstGeom>
            <a:solidFill>
              <a:srgbClr val="F5AC4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pPr>
              <a:endParaRPr/>
            </a:p>
          </p:txBody>
        </p:sp>
        <p:sp>
          <p:nvSpPr>
            <p:cNvPr id="112" name="4"/>
            <p:cNvSpPr txBox="1"/>
            <p:nvPr/>
          </p:nvSpPr>
          <p:spPr bwMode="auto">
            <a:xfrm>
              <a:off x="45720" y="146138"/>
              <a:ext cx="577629" cy="3330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defRPr/>
              </a:pPr>
              <a:r>
                <a:t>4</a:t>
              </a:r>
            </a:p>
          </p:txBody>
        </p:sp>
      </p:grpSp>
      <p:grpSp>
        <p:nvGrpSpPr>
          <p:cNvPr id="116" name="Прямоугольник 17"/>
          <p:cNvGrpSpPr/>
          <p:nvPr/>
        </p:nvGrpSpPr>
        <p:grpSpPr bwMode="auto">
          <a:xfrm>
            <a:off x="629426" y="-2450"/>
            <a:ext cx="2730092" cy="506841"/>
            <a:chOff x="-1" y="-1"/>
            <a:chExt cx="2730091" cy="506839"/>
          </a:xfrm>
        </p:grpSpPr>
        <p:sp>
          <p:nvSpPr>
            <p:cNvPr id="114" name="Прямоугольник"/>
            <p:cNvSpPr/>
            <p:nvPr/>
          </p:nvSpPr>
          <p:spPr bwMode="auto">
            <a:xfrm>
              <a:off x="-2" y="-2"/>
              <a:ext cx="2730092" cy="506841"/>
            </a:xfrm>
            <a:prstGeom prst="rect">
              <a:avLst/>
            </a:prstGeom>
            <a:solidFill>
              <a:srgbClr val="8F00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pPr>
              <a:endParaRPr/>
            </a:p>
          </p:txBody>
        </p:sp>
        <p:sp>
          <p:nvSpPr>
            <p:cNvPr id="115" name="НАЗВАНИЕ РАЗДЕЛА"/>
            <p:cNvSpPr txBox="1"/>
            <p:nvPr/>
          </p:nvSpPr>
          <p:spPr bwMode="auto">
            <a:xfrm>
              <a:off x="45720" y="90856"/>
              <a:ext cx="2638651" cy="3251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lvl1pPr>
            </a:lstStyle>
            <a:p>
              <a:pPr>
                <a:defRPr/>
              </a:pPr>
              <a:r>
                <a:t>НАЗВАНИЕ РАЗДЕЛА</a:t>
              </a:r>
            </a:p>
          </p:txBody>
        </p:sp>
      </p:grpSp>
      <p:sp>
        <p:nvSpPr>
          <p:cNvPr id="117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305183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24" name="2022-11-09 02.38.22.jpg" descr="2022-11-09 02.38.22.jpg"/>
          <p:cNvPicPr>
            <a:picLocks noChangeAspect="1"/>
          </p:cNvPicPr>
          <p:nvPr/>
        </p:nvPicPr>
        <p:blipFill>
          <a:blip r:embed="rId2" cstate="print"/>
          <a:stretch/>
        </p:blipFill>
        <p:spPr bwMode="auto">
          <a:xfrm>
            <a:off x="5948067" y="-3"/>
            <a:ext cx="4880971" cy="6858004"/>
          </a:xfrm>
          <a:prstGeom prst="rect">
            <a:avLst/>
          </a:prstGeom>
          <a:ln w="12700">
            <a:miter lim="400000"/>
            <a:headEnd/>
            <a:tailEnd/>
          </a:ln>
        </p:spPr>
      </p:pic>
      <p:pic>
        <p:nvPicPr>
          <p:cNvPr id="125" name="Рисунок 9" descr="Рисунок 9"/>
          <p:cNvPicPr>
            <a:picLocks noChangeAspect="1"/>
          </p:cNvPicPr>
          <p:nvPr/>
        </p:nvPicPr>
        <p:blipFill>
          <a:blip r:embed="rId3" cstate="print"/>
          <a:stretch/>
        </p:blipFill>
        <p:spPr bwMode="auto">
          <a:xfrm>
            <a:off x="9329611" y="-25758"/>
            <a:ext cx="2156114" cy="1212813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26" name="Текст 2"/>
          <p:cNvSpPr txBox="1"/>
          <p:nvPr/>
        </p:nvSpPr>
        <p:spPr bwMode="auto">
          <a:xfrm>
            <a:off x="566087" y="1544952"/>
            <a:ext cx="3774042" cy="14630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>
              <a:defRPr sz="48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ЗАГОЛОВОК СЛАЙДА</a:t>
            </a:r>
          </a:p>
        </p:txBody>
      </p:sp>
      <p:sp>
        <p:nvSpPr>
          <p:cNvPr id="127" name="Прямоугольник 7"/>
          <p:cNvSpPr/>
          <p:nvPr/>
        </p:nvSpPr>
        <p:spPr bwMode="auto">
          <a:xfrm>
            <a:off x="9478850" y="-9686"/>
            <a:ext cx="1857633" cy="1326299"/>
          </a:xfrm>
          <a:prstGeom prst="rect">
            <a:avLst/>
          </a:prstGeom>
          <a:solidFill>
            <a:srgbClr val="FD493D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</a:defRPr>
            </a:pPr>
            <a:endParaRPr/>
          </a:p>
        </p:txBody>
      </p:sp>
      <p:pic>
        <p:nvPicPr>
          <p:cNvPr id="128" name="Рисунок 9" descr="Рисунок 9"/>
          <p:cNvPicPr>
            <a:picLocks noChangeAspect="1"/>
          </p:cNvPicPr>
          <p:nvPr/>
        </p:nvPicPr>
        <p:blipFill>
          <a:blip r:embed="rId3" cstate="print"/>
          <a:stretch/>
        </p:blipFill>
        <p:spPr bwMode="auto">
          <a:xfrm>
            <a:off x="9329611" y="-25758"/>
            <a:ext cx="2156114" cy="1212813"/>
          </a:xfrm>
          <a:prstGeom prst="rect">
            <a:avLst/>
          </a:prstGeom>
          <a:ln w="12700">
            <a:miter lim="400000"/>
            <a:headEnd/>
            <a:tailEnd/>
          </a:ln>
        </p:spPr>
      </p:pic>
      <p:grpSp>
        <p:nvGrpSpPr>
          <p:cNvPr id="131" name="Прямоугольник 6"/>
          <p:cNvGrpSpPr/>
          <p:nvPr/>
        </p:nvGrpSpPr>
        <p:grpSpPr bwMode="auto">
          <a:xfrm>
            <a:off x="9488632" y="6157385"/>
            <a:ext cx="2343181" cy="705154"/>
            <a:chOff x="-1" y="-1"/>
            <a:chExt cx="2343180" cy="705153"/>
          </a:xfrm>
        </p:grpSpPr>
        <p:sp>
          <p:nvSpPr>
            <p:cNvPr id="129" name="Прямоугольник"/>
            <p:cNvSpPr/>
            <p:nvPr/>
          </p:nvSpPr>
          <p:spPr bwMode="auto">
            <a:xfrm>
              <a:off x="-2" y="-2"/>
              <a:ext cx="2343182" cy="705155"/>
            </a:xfrm>
            <a:prstGeom prst="rect">
              <a:avLst/>
            </a:prstGeom>
            <a:solidFill>
              <a:srgbClr val="ADDAE3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pPr>
              <a:endParaRPr/>
            </a:p>
          </p:txBody>
        </p:sp>
        <p:sp>
          <p:nvSpPr>
            <p:cNvPr id="130" name="НАЗВАНИЕ ДОКЛАДА"/>
            <p:cNvSpPr txBox="1"/>
            <p:nvPr/>
          </p:nvSpPr>
          <p:spPr bwMode="auto">
            <a:xfrm>
              <a:off x="45719" y="206523"/>
              <a:ext cx="2251741" cy="29209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1600"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lvl1pPr>
            </a:lstStyle>
            <a:p>
              <a:pPr>
                <a:defRPr/>
              </a:pPr>
              <a:r>
                <a:t>НАЗВАНИЕ ДОКЛАДА</a:t>
              </a:r>
            </a:p>
          </p:txBody>
        </p:sp>
      </p:grpSp>
      <p:grpSp>
        <p:nvGrpSpPr>
          <p:cNvPr id="134" name="Прямоугольник 16"/>
          <p:cNvGrpSpPr/>
          <p:nvPr/>
        </p:nvGrpSpPr>
        <p:grpSpPr bwMode="auto">
          <a:xfrm>
            <a:off x="616790" y="6235378"/>
            <a:ext cx="669073" cy="625373"/>
            <a:chOff x="0" y="-1"/>
            <a:chExt cx="669071" cy="625372"/>
          </a:xfrm>
        </p:grpSpPr>
        <p:sp>
          <p:nvSpPr>
            <p:cNvPr id="132" name="Прямоугольник"/>
            <p:cNvSpPr/>
            <p:nvPr/>
          </p:nvSpPr>
          <p:spPr bwMode="auto">
            <a:xfrm>
              <a:off x="-1" y="-2"/>
              <a:ext cx="669073" cy="625373"/>
            </a:xfrm>
            <a:prstGeom prst="rect">
              <a:avLst/>
            </a:prstGeom>
            <a:solidFill>
              <a:srgbClr val="F5AC4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pPr>
              <a:endParaRPr/>
            </a:p>
          </p:txBody>
        </p:sp>
        <p:sp>
          <p:nvSpPr>
            <p:cNvPr id="133" name="7"/>
            <p:cNvSpPr txBox="1"/>
            <p:nvPr/>
          </p:nvSpPr>
          <p:spPr bwMode="auto">
            <a:xfrm>
              <a:off x="45720" y="146138"/>
              <a:ext cx="577629" cy="3330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defRPr/>
              </a:pPr>
              <a:r>
                <a:t>7</a:t>
              </a:r>
            </a:p>
          </p:txBody>
        </p:sp>
      </p:grpSp>
      <p:grpSp>
        <p:nvGrpSpPr>
          <p:cNvPr id="137" name="Прямоугольник 17"/>
          <p:cNvGrpSpPr/>
          <p:nvPr/>
        </p:nvGrpSpPr>
        <p:grpSpPr bwMode="auto">
          <a:xfrm>
            <a:off x="629426" y="-2450"/>
            <a:ext cx="2730092" cy="506841"/>
            <a:chOff x="-1" y="-1"/>
            <a:chExt cx="2730091" cy="506839"/>
          </a:xfrm>
        </p:grpSpPr>
        <p:sp>
          <p:nvSpPr>
            <p:cNvPr id="135" name="Прямоугольник"/>
            <p:cNvSpPr/>
            <p:nvPr/>
          </p:nvSpPr>
          <p:spPr bwMode="auto">
            <a:xfrm>
              <a:off x="-2" y="-2"/>
              <a:ext cx="2730092" cy="506841"/>
            </a:xfrm>
            <a:prstGeom prst="rect">
              <a:avLst/>
            </a:prstGeom>
            <a:solidFill>
              <a:srgbClr val="8F00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pPr>
              <a:endParaRPr/>
            </a:p>
          </p:txBody>
        </p:sp>
        <p:sp>
          <p:nvSpPr>
            <p:cNvPr id="136" name="НАЗВАНИЕ РАЗДЕЛА"/>
            <p:cNvSpPr txBox="1"/>
            <p:nvPr/>
          </p:nvSpPr>
          <p:spPr bwMode="auto">
            <a:xfrm>
              <a:off x="45720" y="90856"/>
              <a:ext cx="2638651" cy="3251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lvl1pPr>
            </a:lstStyle>
            <a:p>
              <a:pPr>
                <a:defRPr/>
              </a:pPr>
              <a:r>
                <a:t>НАЗВАНИЕ РАЗДЕЛА</a:t>
              </a:r>
            </a:p>
          </p:txBody>
        </p:sp>
      </p:grpSp>
      <p:sp>
        <p:nvSpPr>
          <p:cNvPr id="138" name="Текст 2"/>
          <p:cNvSpPr txBox="1"/>
          <p:nvPr/>
        </p:nvSpPr>
        <p:spPr bwMode="auto">
          <a:xfrm>
            <a:off x="609152" y="3188385"/>
            <a:ext cx="4782191" cy="1981198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/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Имеется спорная точка зрения, гласящая примерно следующее: представители современных социальных резервов призваны </a:t>
            </a: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к ответу! </a:t>
            </a:r>
            <a:endParaRPr sz="1200">
              <a:solidFill>
                <a:srgbClr val="888888"/>
              </a:solidFill>
            </a:endParaRP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В целом, конечно, базовый вектор развития позволяет выполнить важные задания </a:t>
            </a: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по разработке системы обучения кадров, соответствующей насущным потребностям </a:t>
            </a:r>
          </a:p>
        </p:txBody>
      </p:sp>
      <p:sp>
        <p:nvSpPr>
          <p:cNvPr id="139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334172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435"/>
              </a:lnSpc>
              <a:defRPr/>
            </a:pPr>
            <a:fld id="{81D60167-4931-47E6-BA6A-407CBD079E47}" type="slidenum">
              <a:rPr spc="-50"/>
              <a:pPr marL="38100">
                <a:lnSpc>
                  <a:spcPts val="1435"/>
                </a:lnSpc>
                <a:defRPr/>
              </a:pPr>
              <a:t>‹#›</a:t>
            </a:fld>
            <a:endParaRPr spc="-50"/>
          </a:p>
        </p:txBody>
      </p:sp>
    </p:spTree>
    <p:extLst>
      <p:ext uri="{BB962C8B-B14F-4D97-AF65-F5344CB8AC3E}">
        <p14:creationId xmlns:p14="http://schemas.microsoft.com/office/powerpoint/2010/main" val="275670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" name="Текст заголовка"/>
          <p:cNvSpPr txBox="1">
            <a:spLocks noGrp="1"/>
          </p:cNvSpPr>
          <p:nvPr>
            <p:ph type="title" hasCustomPrompt="1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t>Текст заголовка</a:t>
            </a:r>
          </a:p>
        </p:txBody>
      </p:sp>
      <p:sp>
        <p:nvSpPr>
          <p:cNvPr id="21" name="Уровень текста 1…"/>
          <p:cNvSpPr txBox="1">
            <a:spLocks noGrp="1"/>
          </p:cNvSpPr>
          <p:nvPr>
            <p:ph type="body" idx="1" hasCustomPrompt="1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t>Уровень текста 1</a:t>
            </a:r>
          </a:p>
          <a:p>
            <a:pPr lvl="1">
              <a:defRPr/>
            </a:pPr>
            <a:r>
              <a:t>Уровень текста 2</a:t>
            </a:r>
          </a:p>
          <a:p>
            <a:pPr lvl="2">
              <a:defRPr/>
            </a:pPr>
            <a:r>
              <a:t>Уровень текста 3</a:t>
            </a:r>
          </a:p>
          <a:p>
            <a:pPr lvl="3">
              <a:defRPr/>
            </a:pPr>
            <a:r>
              <a:t>Уровень текста 4</a:t>
            </a:r>
          </a:p>
          <a:p>
            <a:pPr lvl="4">
              <a:defRPr/>
            </a:pPr>
            <a:r>
              <a:t>Уровень текста 5</a:t>
            </a:r>
          </a:p>
        </p:txBody>
      </p:sp>
      <p:sp>
        <p:nvSpPr>
          <p:cNvPr id="22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Текст заголовка"/>
          <p:cNvSpPr txBox="1">
            <a:spLocks noGrp="1"/>
          </p:cNvSpPr>
          <p:nvPr>
            <p:ph type="title" hasCustomPrompt="1"/>
          </p:nvPr>
        </p:nvSpPr>
        <p:spPr bwMode="auto"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t>Текст заголовка</a:t>
            </a:r>
          </a:p>
        </p:txBody>
      </p:sp>
      <p:sp>
        <p:nvSpPr>
          <p:cNvPr id="30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 bwMode="auto">
          <a:xfrm>
            <a:off x="831850" y="4589462"/>
            <a:ext cx="10515600" cy="150019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>
              <a:defRPr/>
            </a:pPr>
            <a:r>
              <a:t>Уровень текста 1</a:t>
            </a:r>
          </a:p>
          <a:p>
            <a:pPr lvl="1">
              <a:defRPr/>
            </a:pPr>
            <a:r>
              <a:t>Уровень текста 2</a:t>
            </a:r>
          </a:p>
          <a:p>
            <a:pPr lvl="2">
              <a:defRPr/>
            </a:pPr>
            <a:r>
              <a:t>Уровень текста 3</a:t>
            </a:r>
          </a:p>
          <a:p>
            <a:pPr lvl="3">
              <a:defRPr/>
            </a:pPr>
            <a:r>
              <a:t>Уровень текста 4</a:t>
            </a:r>
          </a:p>
          <a:p>
            <a:pPr lvl="4">
              <a:defRPr/>
            </a:pPr>
            <a:r>
              <a:t>Уровень текста 5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" name="Текст 2"/>
          <p:cNvSpPr txBox="1"/>
          <p:nvPr/>
        </p:nvSpPr>
        <p:spPr bwMode="auto">
          <a:xfrm>
            <a:off x="510703" y="1925952"/>
            <a:ext cx="6518934" cy="7010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ctr">
              <a:defRPr sz="48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ЗАГОЛОВОК СЛАЙДА</a:t>
            </a:r>
          </a:p>
        </p:txBody>
      </p:sp>
      <p:sp>
        <p:nvSpPr>
          <p:cNvPr id="39" name="Текст 2"/>
          <p:cNvSpPr txBox="1"/>
          <p:nvPr/>
        </p:nvSpPr>
        <p:spPr bwMode="auto">
          <a:xfrm>
            <a:off x="609152" y="3188385"/>
            <a:ext cx="4782191" cy="1981198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/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Имеется спорная точка зрения, гласящая примерно следующее: представители современных социальных резервов призваны </a:t>
            </a: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к ответу! </a:t>
            </a:r>
            <a:endParaRPr sz="1200">
              <a:solidFill>
                <a:srgbClr val="888888"/>
              </a:solidFill>
            </a:endParaRP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В целом, конечно, базовый вектор развития позволяет выполнить важные задания </a:t>
            </a: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по разработке системы обучения кадров, соответствующей насущным потребностям </a:t>
            </a:r>
          </a:p>
        </p:txBody>
      </p:sp>
      <p:sp>
        <p:nvSpPr>
          <p:cNvPr id="40" name="Текст 2"/>
          <p:cNvSpPr txBox="1"/>
          <p:nvPr/>
        </p:nvSpPr>
        <p:spPr bwMode="auto">
          <a:xfrm>
            <a:off x="6944993" y="3175193"/>
            <a:ext cx="4345769" cy="11582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/>
          <a:p>
            <a:pPr marL="285750" indent="-285750">
              <a:buSzPct val="100000"/>
              <a:buFont typeface="Arial"/>
              <a:buChar char="•"/>
              <a:defRPr sz="16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pPr>
            <a:r>
              <a:t>Плюсы</a:t>
            </a:r>
            <a:endParaRPr sz="1200"/>
          </a:p>
          <a:p>
            <a:pPr>
              <a:defRPr sz="1200">
                <a:solidFill>
                  <a:srgbClr val="8F00FF"/>
                </a:solidFill>
                <a:latin typeface="Gilroy-Light"/>
                <a:ea typeface="Gilroy-Light"/>
                <a:cs typeface="Gilroy-Light"/>
              </a:defRPr>
            </a:pPr>
            <a:endParaRPr sz="1200"/>
          </a:p>
          <a:p>
            <a:pPr marL="285750" indent="-285750">
              <a:buSzPct val="100000"/>
              <a:buFont typeface="Arial"/>
              <a:buChar char="•"/>
              <a:defRPr sz="16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pPr>
            <a:r>
              <a:t>Минусы</a:t>
            </a:r>
            <a:endParaRPr sz="1200"/>
          </a:p>
          <a:p>
            <a:pPr>
              <a:defRPr sz="1200">
                <a:solidFill>
                  <a:srgbClr val="8F00FF"/>
                </a:solidFill>
                <a:latin typeface="Gilroy-Light"/>
                <a:ea typeface="Gilroy-Light"/>
                <a:cs typeface="Gilroy-Light"/>
              </a:defRPr>
            </a:pPr>
            <a:endParaRPr sz="1200"/>
          </a:p>
          <a:p>
            <a:pPr marL="285750" indent="-285750">
              <a:buSzPct val="100000"/>
              <a:buFont typeface="Arial"/>
              <a:buChar char="•"/>
              <a:defRPr sz="16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pPr>
            <a:r>
              <a:t>Сомнительные моменты</a:t>
            </a:r>
          </a:p>
        </p:txBody>
      </p:sp>
      <p:sp>
        <p:nvSpPr>
          <p:cNvPr id="41" name="Прямоугольник 7"/>
          <p:cNvSpPr/>
          <p:nvPr/>
        </p:nvSpPr>
        <p:spPr bwMode="auto">
          <a:xfrm>
            <a:off x="9478850" y="-9686"/>
            <a:ext cx="1857633" cy="1326299"/>
          </a:xfrm>
          <a:prstGeom prst="rect">
            <a:avLst/>
          </a:prstGeom>
          <a:solidFill>
            <a:srgbClr val="FCAF1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</a:defRPr>
            </a:pPr>
            <a:endParaRPr/>
          </a:p>
        </p:txBody>
      </p:sp>
      <p:grpSp>
        <p:nvGrpSpPr>
          <p:cNvPr id="44" name="Прямоугольник 6"/>
          <p:cNvGrpSpPr/>
          <p:nvPr/>
        </p:nvGrpSpPr>
        <p:grpSpPr bwMode="auto">
          <a:xfrm>
            <a:off x="9488632" y="6157385"/>
            <a:ext cx="2343181" cy="705154"/>
            <a:chOff x="-1" y="-1"/>
            <a:chExt cx="2343180" cy="705153"/>
          </a:xfrm>
        </p:grpSpPr>
        <p:sp>
          <p:nvSpPr>
            <p:cNvPr id="42" name="Прямоугольник"/>
            <p:cNvSpPr/>
            <p:nvPr/>
          </p:nvSpPr>
          <p:spPr bwMode="auto">
            <a:xfrm>
              <a:off x="-2" y="-2"/>
              <a:ext cx="2343182" cy="705155"/>
            </a:xfrm>
            <a:prstGeom prst="rect">
              <a:avLst/>
            </a:prstGeom>
            <a:solidFill>
              <a:srgbClr val="8F00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pPr>
              <a:endParaRPr/>
            </a:p>
          </p:txBody>
        </p:sp>
        <p:sp>
          <p:nvSpPr>
            <p:cNvPr id="43" name="НАЗВАНИЕ ДОКЛАДА"/>
            <p:cNvSpPr txBox="1"/>
            <p:nvPr/>
          </p:nvSpPr>
          <p:spPr bwMode="auto">
            <a:xfrm>
              <a:off x="45719" y="206523"/>
              <a:ext cx="2251741" cy="29209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1600"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lvl1pPr>
            </a:lstStyle>
            <a:p>
              <a:pPr>
                <a:defRPr/>
              </a:pPr>
              <a:r>
                <a:t>НАЗВАНИЕ ДОКЛАДА</a:t>
              </a:r>
            </a:p>
          </p:txBody>
        </p:sp>
      </p:grpSp>
      <p:pic>
        <p:nvPicPr>
          <p:cNvPr id="45" name="Рисунок 9" descr="Рисунок 9"/>
          <p:cNvPicPr>
            <a:picLocks noChangeAspect="1"/>
          </p:cNvPicPr>
          <p:nvPr/>
        </p:nvPicPr>
        <p:blipFill>
          <a:blip r:embed="rId2" cstate="print"/>
          <a:stretch/>
        </p:blipFill>
        <p:spPr bwMode="auto">
          <a:xfrm>
            <a:off x="9329611" y="-25758"/>
            <a:ext cx="2156114" cy="1212813"/>
          </a:xfrm>
          <a:prstGeom prst="rect">
            <a:avLst/>
          </a:prstGeom>
          <a:ln w="12700">
            <a:miter lim="400000"/>
            <a:headEnd/>
            <a:tailEnd/>
          </a:ln>
        </p:spPr>
      </p:pic>
      <p:grpSp>
        <p:nvGrpSpPr>
          <p:cNvPr id="48" name="Прямоугольник 16"/>
          <p:cNvGrpSpPr/>
          <p:nvPr/>
        </p:nvGrpSpPr>
        <p:grpSpPr bwMode="auto">
          <a:xfrm>
            <a:off x="616790" y="6235378"/>
            <a:ext cx="669073" cy="625373"/>
            <a:chOff x="0" y="-1"/>
            <a:chExt cx="669071" cy="625372"/>
          </a:xfrm>
        </p:grpSpPr>
        <p:sp>
          <p:nvSpPr>
            <p:cNvPr id="46" name="Прямоугольник"/>
            <p:cNvSpPr/>
            <p:nvPr/>
          </p:nvSpPr>
          <p:spPr bwMode="auto">
            <a:xfrm>
              <a:off x="-1" y="-2"/>
              <a:ext cx="669073" cy="625373"/>
            </a:xfrm>
            <a:prstGeom prst="rect">
              <a:avLst/>
            </a:prstGeom>
            <a:solidFill>
              <a:srgbClr val="FD493D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pPr>
              <a:endParaRPr/>
            </a:p>
          </p:txBody>
        </p:sp>
        <p:sp>
          <p:nvSpPr>
            <p:cNvPr id="47" name="3"/>
            <p:cNvSpPr txBox="1"/>
            <p:nvPr/>
          </p:nvSpPr>
          <p:spPr bwMode="auto">
            <a:xfrm>
              <a:off x="45720" y="146138"/>
              <a:ext cx="577629" cy="3330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defRPr/>
              </a:pPr>
              <a:r>
                <a:t>3</a:t>
              </a:r>
            </a:p>
          </p:txBody>
        </p:sp>
      </p:grpSp>
      <p:grpSp>
        <p:nvGrpSpPr>
          <p:cNvPr id="51" name="Прямоугольник 17"/>
          <p:cNvGrpSpPr/>
          <p:nvPr/>
        </p:nvGrpSpPr>
        <p:grpSpPr bwMode="auto">
          <a:xfrm>
            <a:off x="629426" y="-2450"/>
            <a:ext cx="2730092" cy="506841"/>
            <a:chOff x="-1" y="-1"/>
            <a:chExt cx="2730091" cy="506839"/>
          </a:xfrm>
        </p:grpSpPr>
        <p:sp>
          <p:nvSpPr>
            <p:cNvPr id="49" name="Прямоугольник"/>
            <p:cNvSpPr/>
            <p:nvPr/>
          </p:nvSpPr>
          <p:spPr bwMode="auto">
            <a:xfrm>
              <a:off x="-2" y="-2"/>
              <a:ext cx="2730092" cy="506841"/>
            </a:xfrm>
            <a:prstGeom prst="rect">
              <a:avLst/>
            </a:prstGeom>
            <a:solidFill>
              <a:srgbClr val="B5D8E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pPr>
              <a:endParaRPr/>
            </a:p>
          </p:txBody>
        </p:sp>
        <p:sp>
          <p:nvSpPr>
            <p:cNvPr id="50" name="НАЗВАНИЕ РАЗДЕЛА"/>
            <p:cNvSpPr txBox="1"/>
            <p:nvPr/>
          </p:nvSpPr>
          <p:spPr bwMode="auto">
            <a:xfrm>
              <a:off x="45720" y="90856"/>
              <a:ext cx="2638651" cy="3251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lvl1pPr>
            </a:lstStyle>
            <a:p>
              <a:pPr>
                <a:defRPr/>
              </a:pPr>
              <a:r>
                <a:t>НАЗВАНИЕ РАЗДЕЛА</a:t>
              </a:r>
            </a:p>
          </p:txBody>
        </p:sp>
      </p:grpSp>
      <p:sp>
        <p:nvSpPr>
          <p:cNvPr id="52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" name="Прямоугольник 1"/>
          <p:cNvSpPr/>
          <p:nvPr/>
        </p:nvSpPr>
        <p:spPr bwMode="auto">
          <a:xfrm>
            <a:off x="5483225" y="0"/>
            <a:ext cx="6708775" cy="6873241"/>
          </a:xfrm>
          <a:prstGeom prst="rect">
            <a:avLst/>
          </a:prstGeom>
          <a:solidFill>
            <a:srgbClr val="B5D8E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</a:defRPr>
            </a:pPr>
            <a:endParaRPr/>
          </a:p>
        </p:txBody>
      </p:sp>
      <p:sp>
        <p:nvSpPr>
          <p:cNvPr id="60" name="Текст 2"/>
          <p:cNvSpPr txBox="1"/>
          <p:nvPr/>
        </p:nvSpPr>
        <p:spPr bwMode="auto">
          <a:xfrm>
            <a:off x="566087" y="1544952"/>
            <a:ext cx="3774042" cy="14630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>
              <a:defRPr sz="48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ЗАГОЛОВОК СЛАЙДА</a:t>
            </a:r>
          </a:p>
        </p:txBody>
      </p:sp>
      <p:pic>
        <p:nvPicPr>
          <p:cNvPr id="61" name="Рисунок 9" descr="Рисунок 9"/>
          <p:cNvPicPr>
            <a:picLocks noChangeAspect="1"/>
          </p:cNvPicPr>
          <p:nvPr/>
        </p:nvPicPr>
        <p:blipFill>
          <a:blip r:embed="rId2" cstate="print"/>
          <a:stretch/>
        </p:blipFill>
        <p:spPr bwMode="auto">
          <a:xfrm>
            <a:off x="9329611" y="-25758"/>
            <a:ext cx="2156114" cy="1212813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62" name="Текст 2"/>
          <p:cNvSpPr txBox="1"/>
          <p:nvPr/>
        </p:nvSpPr>
        <p:spPr bwMode="auto">
          <a:xfrm>
            <a:off x="6249911" y="227512"/>
            <a:ext cx="759795" cy="16154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>
              <a:defRPr sz="12000">
                <a:solidFill>
                  <a:srgbClr val="FFFF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1</a:t>
            </a:r>
          </a:p>
        </p:txBody>
      </p:sp>
      <p:sp>
        <p:nvSpPr>
          <p:cNvPr id="63" name="Текст 2"/>
          <p:cNvSpPr txBox="1"/>
          <p:nvPr/>
        </p:nvSpPr>
        <p:spPr bwMode="auto">
          <a:xfrm>
            <a:off x="6141718" y="3165168"/>
            <a:ext cx="759795" cy="16154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>
              <a:defRPr sz="12000">
                <a:solidFill>
                  <a:srgbClr val="FFFF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3</a:t>
            </a:r>
          </a:p>
        </p:txBody>
      </p:sp>
      <p:sp>
        <p:nvSpPr>
          <p:cNvPr id="64" name="Текст 2"/>
          <p:cNvSpPr txBox="1"/>
          <p:nvPr/>
        </p:nvSpPr>
        <p:spPr bwMode="auto">
          <a:xfrm>
            <a:off x="9319724" y="1625929"/>
            <a:ext cx="759794" cy="16154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>
              <a:defRPr sz="12000">
                <a:solidFill>
                  <a:srgbClr val="FFFF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2</a:t>
            </a:r>
          </a:p>
        </p:txBody>
      </p:sp>
      <p:sp>
        <p:nvSpPr>
          <p:cNvPr id="65" name="Текст 2"/>
          <p:cNvSpPr txBox="1"/>
          <p:nvPr/>
        </p:nvSpPr>
        <p:spPr bwMode="auto">
          <a:xfrm>
            <a:off x="9832523" y="4088596"/>
            <a:ext cx="759794" cy="16154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>
              <a:defRPr sz="12000">
                <a:solidFill>
                  <a:srgbClr val="FFFF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4</a:t>
            </a:r>
          </a:p>
        </p:txBody>
      </p:sp>
      <p:sp>
        <p:nvSpPr>
          <p:cNvPr id="66" name="Текст 2"/>
          <p:cNvSpPr txBox="1"/>
          <p:nvPr/>
        </p:nvSpPr>
        <p:spPr bwMode="auto">
          <a:xfrm>
            <a:off x="6207392" y="4738556"/>
            <a:ext cx="1565011" cy="77469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>
            <a:lvl1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lvl1pPr>
          </a:lstStyle>
          <a:p>
            <a:pPr>
              <a:defRPr/>
            </a:pPr>
            <a:r>
              <a:t>Имеется спорная точка зрения, </a:t>
            </a:r>
          </a:p>
        </p:txBody>
      </p:sp>
      <p:sp>
        <p:nvSpPr>
          <p:cNvPr id="67" name="Текст 2"/>
          <p:cNvSpPr txBox="1"/>
          <p:nvPr/>
        </p:nvSpPr>
        <p:spPr bwMode="auto">
          <a:xfrm>
            <a:off x="6297379" y="1736275"/>
            <a:ext cx="1565012" cy="77469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>
            <a:lvl1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lvl1pPr>
          </a:lstStyle>
          <a:p>
            <a:pPr>
              <a:defRPr/>
            </a:pPr>
            <a:r>
              <a:t>Имеется спорная точка зрения, </a:t>
            </a:r>
          </a:p>
        </p:txBody>
      </p:sp>
      <p:sp>
        <p:nvSpPr>
          <p:cNvPr id="68" name="Текст 2"/>
          <p:cNvSpPr txBox="1"/>
          <p:nvPr/>
        </p:nvSpPr>
        <p:spPr bwMode="auto">
          <a:xfrm>
            <a:off x="9353136" y="3153597"/>
            <a:ext cx="1565011" cy="77469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>
            <a:lvl1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lvl1pPr>
          </a:lstStyle>
          <a:p>
            <a:pPr>
              <a:defRPr/>
            </a:pPr>
            <a:r>
              <a:t>Имеется спорная точка зрения, </a:t>
            </a:r>
          </a:p>
        </p:txBody>
      </p:sp>
      <p:sp>
        <p:nvSpPr>
          <p:cNvPr id="69" name="Текст 2"/>
          <p:cNvSpPr txBox="1"/>
          <p:nvPr/>
        </p:nvSpPr>
        <p:spPr bwMode="auto">
          <a:xfrm>
            <a:off x="9901276" y="5614599"/>
            <a:ext cx="1565011" cy="77469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>
            <a:lvl1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lvl1pPr>
          </a:lstStyle>
          <a:p>
            <a:pPr>
              <a:defRPr/>
            </a:pPr>
            <a:r>
              <a:t>Имеется спорная точка зрения, </a:t>
            </a:r>
          </a:p>
        </p:txBody>
      </p:sp>
      <p:sp>
        <p:nvSpPr>
          <p:cNvPr id="70" name="Прямоугольник 7"/>
          <p:cNvSpPr/>
          <p:nvPr/>
        </p:nvSpPr>
        <p:spPr bwMode="auto">
          <a:xfrm>
            <a:off x="9478850" y="-9686"/>
            <a:ext cx="1857633" cy="1326299"/>
          </a:xfrm>
          <a:prstGeom prst="rect">
            <a:avLst/>
          </a:prstGeom>
          <a:solidFill>
            <a:srgbClr val="FCAF1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</a:defRPr>
            </a:pPr>
            <a:endParaRPr/>
          </a:p>
        </p:txBody>
      </p:sp>
      <p:pic>
        <p:nvPicPr>
          <p:cNvPr id="71" name="Рисунок 9" descr="Рисунок 9"/>
          <p:cNvPicPr>
            <a:picLocks noChangeAspect="1"/>
          </p:cNvPicPr>
          <p:nvPr/>
        </p:nvPicPr>
        <p:blipFill>
          <a:blip r:embed="rId2" cstate="print"/>
          <a:stretch/>
        </p:blipFill>
        <p:spPr bwMode="auto">
          <a:xfrm>
            <a:off x="9329611" y="-25758"/>
            <a:ext cx="2156114" cy="1212813"/>
          </a:xfrm>
          <a:prstGeom prst="rect">
            <a:avLst/>
          </a:prstGeom>
          <a:ln w="12700">
            <a:miter lim="400000"/>
            <a:headEnd/>
            <a:tailEnd/>
          </a:ln>
        </p:spPr>
      </p:pic>
      <p:grpSp>
        <p:nvGrpSpPr>
          <p:cNvPr id="74" name="Прямоугольник 16"/>
          <p:cNvGrpSpPr/>
          <p:nvPr/>
        </p:nvGrpSpPr>
        <p:grpSpPr bwMode="auto">
          <a:xfrm>
            <a:off x="616790" y="6235378"/>
            <a:ext cx="669073" cy="625373"/>
            <a:chOff x="0" y="-1"/>
            <a:chExt cx="669071" cy="625372"/>
          </a:xfrm>
        </p:grpSpPr>
        <p:sp>
          <p:nvSpPr>
            <p:cNvPr id="72" name="Прямоугольник"/>
            <p:cNvSpPr/>
            <p:nvPr/>
          </p:nvSpPr>
          <p:spPr bwMode="auto">
            <a:xfrm>
              <a:off x="-1" y="-2"/>
              <a:ext cx="669073" cy="625373"/>
            </a:xfrm>
            <a:prstGeom prst="rect">
              <a:avLst/>
            </a:prstGeom>
            <a:solidFill>
              <a:srgbClr val="A24EF7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pPr>
              <a:endParaRPr/>
            </a:p>
          </p:txBody>
        </p:sp>
        <p:sp>
          <p:nvSpPr>
            <p:cNvPr id="73" name="6"/>
            <p:cNvSpPr txBox="1"/>
            <p:nvPr/>
          </p:nvSpPr>
          <p:spPr bwMode="auto">
            <a:xfrm>
              <a:off x="45720" y="146138"/>
              <a:ext cx="577629" cy="3330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defRPr/>
              </a:pPr>
              <a:r>
                <a:t>6</a:t>
              </a:r>
            </a:p>
          </p:txBody>
        </p:sp>
      </p:grpSp>
      <p:grpSp>
        <p:nvGrpSpPr>
          <p:cNvPr id="77" name="Прямоугольник 17"/>
          <p:cNvGrpSpPr/>
          <p:nvPr/>
        </p:nvGrpSpPr>
        <p:grpSpPr bwMode="auto">
          <a:xfrm>
            <a:off x="629426" y="-2450"/>
            <a:ext cx="2730092" cy="506841"/>
            <a:chOff x="-1" y="-1"/>
            <a:chExt cx="2730091" cy="506839"/>
          </a:xfrm>
        </p:grpSpPr>
        <p:sp>
          <p:nvSpPr>
            <p:cNvPr id="75" name="Прямоугольник"/>
            <p:cNvSpPr/>
            <p:nvPr/>
          </p:nvSpPr>
          <p:spPr bwMode="auto">
            <a:xfrm>
              <a:off x="-2" y="-2"/>
              <a:ext cx="2730092" cy="506841"/>
            </a:xfrm>
            <a:prstGeom prst="rect">
              <a:avLst/>
            </a:prstGeom>
            <a:solidFill>
              <a:srgbClr val="ADDAE3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pPr>
              <a:endParaRPr/>
            </a:p>
          </p:txBody>
        </p:sp>
        <p:sp>
          <p:nvSpPr>
            <p:cNvPr id="76" name="НАЗВАНИЕ РАЗДЕЛА"/>
            <p:cNvSpPr txBox="1"/>
            <p:nvPr/>
          </p:nvSpPr>
          <p:spPr bwMode="auto">
            <a:xfrm>
              <a:off x="45720" y="90856"/>
              <a:ext cx="2638651" cy="3251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lvl1pPr>
            </a:lstStyle>
            <a:p>
              <a:pPr>
                <a:defRPr/>
              </a:pPr>
              <a:r>
                <a:t>НАЗВАНИЕ РАЗДЕЛА</a:t>
              </a:r>
            </a:p>
          </p:txBody>
        </p:sp>
      </p:grpSp>
      <p:sp>
        <p:nvSpPr>
          <p:cNvPr id="78" name="Текст 2"/>
          <p:cNvSpPr txBox="1"/>
          <p:nvPr/>
        </p:nvSpPr>
        <p:spPr bwMode="auto">
          <a:xfrm>
            <a:off x="609152" y="3188385"/>
            <a:ext cx="4782191" cy="1981198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/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Имеется спорная точка зрения, гласящая примерно следующее: представители современных социальных резервов призваны </a:t>
            </a: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к ответу! </a:t>
            </a:r>
            <a:endParaRPr sz="1200">
              <a:solidFill>
                <a:srgbClr val="888888"/>
              </a:solidFill>
            </a:endParaRP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В целом, конечно, базовый вектор развития позволяет выполнить важные задания </a:t>
            </a: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по разработке системы обучения кадров, соответствующей насущным потребностям </a:t>
            </a:r>
          </a:p>
        </p:txBody>
      </p:sp>
      <p:sp>
        <p:nvSpPr>
          <p:cNvPr id="79" name="Соединительная линия уступом 2"/>
          <p:cNvSpPr/>
          <p:nvPr/>
        </p:nvSpPr>
        <p:spPr bwMode="auto">
          <a:xfrm>
            <a:off x="7111999" y="1187053"/>
            <a:ext cx="2162014" cy="13239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63500">
            <a:solidFill>
              <a:srgbClr val="FCAF17"/>
            </a:solidFill>
            <a:miter/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</a:defRPr>
            </a:pPr>
            <a:endParaRPr/>
          </a:p>
        </p:txBody>
      </p:sp>
      <p:sp>
        <p:nvSpPr>
          <p:cNvPr id="80" name="Соединительная линия уступом 26"/>
          <p:cNvSpPr/>
          <p:nvPr/>
        </p:nvSpPr>
        <p:spPr bwMode="auto">
          <a:xfrm rot="10800000" flipV="1">
            <a:off x="7298265" y="2878664"/>
            <a:ext cx="1828805" cy="10668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63500">
            <a:solidFill>
              <a:srgbClr val="FCAF17"/>
            </a:solidFill>
            <a:miter/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</a:defRPr>
            </a:pPr>
            <a:endParaRPr/>
          </a:p>
        </p:txBody>
      </p:sp>
      <p:sp>
        <p:nvSpPr>
          <p:cNvPr id="81" name="Соединительная линия уступом 29"/>
          <p:cNvSpPr/>
          <p:nvPr/>
        </p:nvSpPr>
        <p:spPr bwMode="auto">
          <a:xfrm>
            <a:off x="7298265" y="4347023"/>
            <a:ext cx="2319867" cy="8225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63500">
            <a:solidFill>
              <a:srgbClr val="FCAF17"/>
            </a:solidFill>
            <a:miter/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</a:defRPr>
            </a:pPr>
            <a:endParaRPr/>
          </a:p>
        </p:txBody>
      </p:sp>
      <p:sp>
        <p:nvSpPr>
          <p:cNvPr id="82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" name="Текст 2"/>
          <p:cNvSpPr txBox="1"/>
          <p:nvPr/>
        </p:nvSpPr>
        <p:spPr bwMode="auto">
          <a:xfrm>
            <a:off x="498318" y="1526966"/>
            <a:ext cx="9290344" cy="1547813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normAutofit fontScale="92500"/>
          </a:bodyPr>
          <a:lstStyle>
            <a:lvl1pPr algn="ctr">
              <a:defRPr sz="72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НАЗВАНИЕ  РАЗДЕЛА</a:t>
            </a:r>
          </a:p>
        </p:txBody>
      </p:sp>
      <p:sp>
        <p:nvSpPr>
          <p:cNvPr id="90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7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" name="Прямоугольник 7"/>
          <p:cNvSpPr/>
          <p:nvPr/>
        </p:nvSpPr>
        <p:spPr bwMode="auto">
          <a:xfrm>
            <a:off x="9478850" y="-9686"/>
            <a:ext cx="1857633" cy="1326299"/>
          </a:xfrm>
          <a:prstGeom prst="rect">
            <a:avLst/>
          </a:prstGeom>
          <a:solidFill>
            <a:srgbClr val="FD493D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</a:defRPr>
            </a:pPr>
            <a:endParaRPr/>
          </a:p>
        </p:txBody>
      </p:sp>
      <p:sp>
        <p:nvSpPr>
          <p:cNvPr id="105" name="Текст 2"/>
          <p:cNvSpPr txBox="1"/>
          <p:nvPr/>
        </p:nvSpPr>
        <p:spPr bwMode="auto">
          <a:xfrm>
            <a:off x="540509" y="836534"/>
            <a:ext cx="6518934" cy="7010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ctr">
              <a:defRPr sz="48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ЗАГОЛОВОК СЛАЙДА</a:t>
            </a:r>
          </a:p>
        </p:txBody>
      </p:sp>
      <p:pic>
        <p:nvPicPr>
          <p:cNvPr id="106" name="Рисунок 9" descr="Рисунок 9"/>
          <p:cNvPicPr>
            <a:picLocks noChangeAspect="1"/>
          </p:cNvPicPr>
          <p:nvPr/>
        </p:nvPicPr>
        <p:blipFill>
          <a:blip r:embed="rId2" cstate="print"/>
          <a:stretch/>
        </p:blipFill>
        <p:spPr bwMode="auto">
          <a:xfrm>
            <a:off x="9329611" y="-25758"/>
            <a:ext cx="2156114" cy="1212813"/>
          </a:xfrm>
          <a:prstGeom prst="rect">
            <a:avLst/>
          </a:prstGeom>
          <a:ln w="12700">
            <a:miter lim="400000"/>
            <a:headEnd/>
            <a:tailEnd/>
          </a:ln>
        </p:spPr>
      </p:pic>
      <p:graphicFrame>
        <p:nvGraphicFramePr>
          <p:cNvPr id="107" name="Таблица 3"/>
          <p:cNvGraphicFramePr>
            <a:graphicFrameLocks/>
          </p:cNvGraphicFramePr>
          <p:nvPr/>
        </p:nvGraphicFramePr>
        <p:xfrm>
          <a:off x="623887" y="1633919"/>
          <a:ext cx="10712586" cy="4389600"/>
        </p:xfrm>
        <a:graphic>
          <a:graphicData uri="http://schemas.openxmlformats.org/drawingml/2006/table">
            <a:tbl>
              <a:tblPr firstRow="1">
                <a:tableStyleId>{4C3C2611-4C71-4FC5-86AE-919BDF0F9419}</a:tableStyleId>
              </a:tblPr>
              <a:tblGrid>
                <a:gridCol w="17854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854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854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8543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8543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78543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731600"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R w="38100" algn="ctr">
                      <a:solidFill>
                        <a:srgbClr val="FFFFFF"/>
                      </a:solidFill>
                    </a:lnR>
                    <a:lnT w="12700" algn="ctr"/>
                    <a:lnB w="12700" algn="ctr"/>
                    <a:solidFill>
                      <a:srgbClr val="FFAFC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FFFF"/>
                      </a:solidFill>
                    </a:lnL>
                    <a:lnR w="38100" algn="ctr">
                      <a:solidFill>
                        <a:srgbClr val="FFFFFF"/>
                      </a:solidFill>
                    </a:lnR>
                    <a:lnT w="12700" algn="ctr"/>
                    <a:lnB w="12700" algn="ctr"/>
                    <a:solidFill>
                      <a:srgbClr val="FFAFC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FFFF"/>
                      </a:solidFill>
                    </a:lnL>
                    <a:lnR w="38100" algn="ctr">
                      <a:solidFill>
                        <a:srgbClr val="FFFFFF"/>
                      </a:solidFill>
                    </a:lnR>
                    <a:lnT w="12700" algn="ctr"/>
                    <a:lnB w="12700" algn="ctr"/>
                    <a:solidFill>
                      <a:srgbClr val="FFAFC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FFFF"/>
                      </a:solidFill>
                    </a:lnL>
                    <a:lnR w="38100" algn="ctr">
                      <a:solidFill>
                        <a:srgbClr val="FFFFFF"/>
                      </a:solidFill>
                    </a:lnR>
                    <a:lnT w="12700" algn="ctr"/>
                    <a:lnB w="12700" algn="ctr"/>
                    <a:solidFill>
                      <a:srgbClr val="FFAFC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FFFF"/>
                      </a:solidFill>
                    </a:lnL>
                    <a:lnR w="38100" algn="ctr">
                      <a:solidFill>
                        <a:srgbClr val="FFFFFF"/>
                      </a:solidFill>
                    </a:lnR>
                    <a:lnT w="12700" algn="ctr"/>
                    <a:lnB w="12700" algn="ctr"/>
                    <a:solidFill>
                      <a:srgbClr val="FFAFC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FFFF"/>
                      </a:solidFill>
                    </a:lnL>
                    <a:lnT w="12700" algn="ctr"/>
                    <a:lnB w="12700" algn="ctr"/>
                    <a:solidFill>
                      <a:srgbClr val="FFAFC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31600"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12700" algn="ctr"/>
                    <a:lnR w="38100" algn="ctr">
                      <a:solidFill>
                        <a:srgbClr val="FFAFC1"/>
                      </a:solidFill>
                    </a:lnR>
                    <a:lnT w="12700" algn="ctr"/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12700" algn="ctr"/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12700" algn="ctr"/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12700" algn="ctr"/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12700" algn="ctr"/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12700" algn="ctr"/>
                    <a:lnT w="12700" algn="ctr"/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31600"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12700" algn="ctr"/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12700" algn="ctr"/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31600"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12700" algn="ctr"/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12700" algn="ctr"/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31600"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12700" algn="ctr"/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12700" algn="ctr"/>
                    <a:lnT w="38100" algn="ctr">
                      <a:solidFill>
                        <a:srgbClr val="FFAFC1"/>
                      </a:solidFill>
                    </a:lnT>
                    <a:lnB w="38100" algn="ctr">
                      <a:solidFill>
                        <a:srgbClr val="FFAFC1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31600"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12700" algn="ctr"/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12700" algn="ctr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12700" algn="ctr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12700" algn="ctr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12700" algn="ctr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38100" algn="ctr">
                      <a:solidFill>
                        <a:srgbClr val="FFAFC1"/>
                      </a:solidFill>
                    </a:lnR>
                    <a:lnT w="38100" algn="ctr">
                      <a:solidFill>
                        <a:srgbClr val="FFAFC1"/>
                      </a:solidFill>
                    </a:lnT>
                    <a:lnB w="12700" algn="ctr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  <a:endParaRPr/>
                    </a:p>
                  </a:txBody>
                  <a:tcPr marL="40509" marR="40509" marT="40509" marB="40509">
                    <a:lnL w="38100" algn="ctr">
                      <a:solidFill>
                        <a:srgbClr val="FFAFC1"/>
                      </a:solidFill>
                    </a:lnL>
                    <a:lnR w="12700" algn="ctr"/>
                    <a:lnT w="38100" algn="ctr">
                      <a:solidFill>
                        <a:srgbClr val="FFAFC1"/>
                      </a:solidFill>
                    </a:lnT>
                    <a:lnB w="12700" algn="ctr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110" name="Прямоугольник 6"/>
          <p:cNvGrpSpPr/>
          <p:nvPr/>
        </p:nvGrpSpPr>
        <p:grpSpPr bwMode="auto">
          <a:xfrm>
            <a:off x="9488632" y="6157385"/>
            <a:ext cx="2343181" cy="705154"/>
            <a:chOff x="-1" y="-1"/>
            <a:chExt cx="2343180" cy="705153"/>
          </a:xfrm>
        </p:grpSpPr>
        <p:sp>
          <p:nvSpPr>
            <p:cNvPr id="108" name="Прямоугольник"/>
            <p:cNvSpPr/>
            <p:nvPr/>
          </p:nvSpPr>
          <p:spPr bwMode="auto">
            <a:xfrm>
              <a:off x="-2" y="-2"/>
              <a:ext cx="2343182" cy="705155"/>
            </a:xfrm>
            <a:prstGeom prst="rect">
              <a:avLst/>
            </a:prstGeom>
            <a:solidFill>
              <a:srgbClr val="ADDAE3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pPr>
              <a:endParaRPr/>
            </a:p>
          </p:txBody>
        </p:sp>
        <p:sp>
          <p:nvSpPr>
            <p:cNvPr id="109" name="НАЗВАНИЕ ДОКЛАДА"/>
            <p:cNvSpPr txBox="1"/>
            <p:nvPr/>
          </p:nvSpPr>
          <p:spPr bwMode="auto">
            <a:xfrm>
              <a:off x="45719" y="206523"/>
              <a:ext cx="2251741" cy="29209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1600"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lvl1pPr>
            </a:lstStyle>
            <a:p>
              <a:pPr>
                <a:defRPr/>
              </a:pPr>
              <a:r>
                <a:t>НАЗВАНИЕ ДОКЛАДА</a:t>
              </a:r>
            </a:p>
          </p:txBody>
        </p:sp>
      </p:grpSp>
      <p:grpSp>
        <p:nvGrpSpPr>
          <p:cNvPr id="113" name="Прямоугольник 16"/>
          <p:cNvGrpSpPr/>
          <p:nvPr/>
        </p:nvGrpSpPr>
        <p:grpSpPr bwMode="auto">
          <a:xfrm>
            <a:off x="616790" y="6235378"/>
            <a:ext cx="669073" cy="625373"/>
            <a:chOff x="0" y="-1"/>
            <a:chExt cx="669071" cy="625372"/>
          </a:xfrm>
        </p:grpSpPr>
        <p:sp>
          <p:nvSpPr>
            <p:cNvPr id="111" name="Прямоугольник"/>
            <p:cNvSpPr/>
            <p:nvPr/>
          </p:nvSpPr>
          <p:spPr bwMode="auto">
            <a:xfrm>
              <a:off x="-1" y="-2"/>
              <a:ext cx="669073" cy="625373"/>
            </a:xfrm>
            <a:prstGeom prst="rect">
              <a:avLst/>
            </a:prstGeom>
            <a:solidFill>
              <a:srgbClr val="F5AC4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pPr>
              <a:endParaRPr/>
            </a:p>
          </p:txBody>
        </p:sp>
        <p:sp>
          <p:nvSpPr>
            <p:cNvPr id="112" name="4"/>
            <p:cNvSpPr txBox="1"/>
            <p:nvPr/>
          </p:nvSpPr>
          <p:spPr bwMode="auto">
            <a:xfrm>
              <a:off x="45720" y="146138"/>
              <a:ext cx="577629" cy="3330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defRPr/>
              </a:pPr>
              <a:r>
                <a:t>4</a:t>
              </a:r>
            </a:p>
          </p:txBody>
        </p:sp>
      </p:grpSp>
      <p:grpSp>
        <p:nvGrpSpPr>
          <p:cNvPr id="116" name="Прямоугольник 17"/>
          <p:cNvGrpSpPr/>
          <p:nvPr/>
        </p:nvGrpSpPr>
        <p:grpSpPr bwMode="auto">
          <a:xfrm>
            <a:off x="629426" y="-2450"/>
            <a:ext cx="2730092" cy="506841"/>
            <a:chOff x="-1" y="-1"/>
            <a:chExt cx="2730091" cy="506839"/>
          </a:xfrm>
        </p:grpSpPr>
        <p:sp>
          <p:nvSpPr>
            <p:cNvPr id="114" name="Прямоугольник"/>
            <p:cNvSpPr/>
            <p:nvPr/>
          </p:nvSpPr>
          <p:spPr bwMode="auto">
            <a:xfrm>
              <a:off x="-2" y="-2"/>
              <a:ext cx="2730092" cy="506841"/>
            </a:xfrm>
            <a:prstGeom prst="rect">
              <a:avLst/>
            </a:prstGeom>
            <a:solidFill>
              <a:srgbClr val="8F00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pPr>
              <a:endParaRPr/>
            </a:p>
          </p:txBody>
        </p:sp>
        <p:sp>
          <p:nvSpPr>
            <p:cNvPr id="115" name="НАЗВАНИЕ РАЗДЕЛА"/>
            <p:cNvSpPr txBox="1"/>
            <p:nvPr/>
          </p:nvSpPr>
          <p:spPr bwMode="auto">
            <a:xfrm>
              <a:off x="45720" y="90856"/>
              <a:ext cx="2638651" cy="3251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lvl1pPr>
            </a:lstStyle>
            <a:p>
              <a:pPr>
                <a:defRPr/>
              </a:pPr>
              <a:r>
                <a:t>НАЗВАНИЕ РАЗДЕЛА</a:t>
              </a:r>
            </a:p>
          </p:txBody>
        </p:sp>
      </p:grpSp>
      <p:sp>
        <p:nvSpPr>
          <p:cNvPr id="117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24" name="2022-11-09 02.38.22.jpg" descr="2022-11-09 02.38.22.jpg"/>
          <p:cNvPicPr>
            <a:picLocks noChangeAspect="1"/>
          </p:cNvPicPr>
          <p:nvPr/>
        </p:nvPicPr>
        <p:blipFill>
          <a:blip r:embed="rId2" cstate="print"/>
          <a:stretch/>
        </p:blipFill>
        <p:spPr bwMode="auto">
          <a:xfrm>
            <a:off x="5948067" y="-3"/>
            <a:ext cx="4880971" cy="6858004"/>
          </a:xfrm>
          <a:prstGeom prst="rect">
            <a:avLst/>
          </a:prstGeom>
          <a:ln w="12700">
            <a:miter lim="400000"/>
            <a:headEnd/>
            <a:tailEnd/>
          </a:ln>
        </p:spPr>
      </p:pic>
      <p:pic>
        <p:nvPicPr>
          <p:cNvPr id="125" name="Рисунок 9" descr="Рисунок 9"/>
          <p:cNvPicPr>
            <a:picLocks noChangeAspect="1"/>
          </p:cNvPicPr>
          <p:nvPr/>
        </p:nvPicPr>
        <p:blipFill>
          <a:blip r:embed="rId3" cstate="print"/>
          <a:stretch/>
        </p:blipFill>
        <p:spPr bwMode="auto">
          <a:xfrm>
            <a:off x="9329611" y="-25758"/>
            <a:ext cx="2156114" cy="1212813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26" name="Текст 2"/>
          <p:cNvSpPr txBox="1"/>
          <p:nvPr/>
        </p:nvSpPr>
        <p:spPr bwMode="auto">
          <a:xfrm>
            <a:off x="566087" y="1544952"/>
            <a:ext cx="3774042" cy="14630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>
              <a:defRPr sz="48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t>ЗАГОЛОВОК СЛАЙДА</a:t>
            </a:r>
          </a:p>
        </p:txBody>
      </p:sp>
      <p:sp>
        <p:nvSpPr>
          <p:cNvPr id="127" name="Прямоугольник 7"/>
          <p:cNvSpPr/>
          <p:nvPr/>
        </p:nvSpPr>
        <p:spPr bwMode="auto">
          <a:xfrm>
            <a:off x="9478850" y="-9686"/>
            <a:ext cx="1857633" cy="1326299"/>
          </a:xfrm>
          <a:prstGeom prst="rect">
            <a:avLst/>
          </a:prstGeom>
          <a:solidFill>
            <a:srgbClr val="FD493D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</a:defRPr>
            </a:pPr>
            <a:endParaRPr/>
          </a:p>
        </p:txBody>
      </p:sp>
      <p:pic>
        <p:nvPicPr>
          <p:cNvPr id="128" name="Рисунок 9" descr="Рисунок 9"/>
          <p:cNvPicPr>
            <a:picLocks noChangeAspect="1"/>
          </p:cNvPicPr>
          <p:nvPr/>
        </p:nvPicPr>
        <p:blipFill>
          <a:blip r:embed="rId3" cstate="print"/>
          <a:stretch/>
        </p:blipFill>
        <p:spPr bwMode="auto">
          <a:xfrm>
            <a:off x="9329611" y="-25758"/>
            <a:ext cx="2156114" cy="1212813"/>
          </a:xfrm>
          <a:prstGeom prst="rect">
            <a:avLst/>
          </a:prstGeom>
          <a:ln w="12700">
            <a:miter lim="400000"/>
            <a:headEnd/>
            <a:tailEnd/>
          </a:ln>
        </p:spPr>
      </p:pic>
      <p:grpSp>
        <p:nvGrpSpPr>
          <p:cNvPr id="131" name="Прямоугольник 6"/>
          <p:cNvGrpSpPr/>
          <p:nvPr/>
        </p:nvGrpSpPr>
        <p:grpSpPr bwMode="auto">
          <a:xfrm>
            <a:off x="9488632" y="6157385"/>
            <a:ext cx="2343181" cy="705154"/>
            <a:chOff x="-1" y="-1"/>
            <a:chExt cx="2343180" cy="705153"/>
          </a:xfrm>
        </p:grpSpPr>
        <p:sp>
          <p:nvSpPr>
            <p:cNvPr id="129" name="Прямоугольник"/>
            <p:cNvSpPr/>
            <p:nvPr/>
          </p:nvSpPr>
          <p:spPr bwMode="auto">
            <a:xfrm>
              <a:off x="-2" y="-2"/>
              <a:ext cx="2343182" cy="705155"/>
            </a:xfrm>
            <a:prstGeom prst="rect">
              <a:avLst/>
            </a:prstGeom>
            <a:solidFill>
              <a:srgbClr val="ADDAE3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pPr>
              <a:endParaRPr/>
            </a:p>
          </p:txBody>
        </p:sp>
        <p:sp>
          <p:nvSpPr>
            <p:cNvPr id="130" name="НАЗВАНИЕ ДОКЛАДА"/>
            <p:cNvSpPr txBox="1"/>
            <p:nvPr/>
          </p:nvSpPr>
          <p:spPr bwMode="auto">
            <a:xfrm>
              <a:off x="45719" y="206523"/>
              <a:ext cx="2251741" cy="29209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1600"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lvl1pPr>
            </a:lstStyle>
            <a:p>
              <a:pPr>
                <a:defRPr/>
              </a:pPr>
              <a:r>
                <a:t>НАЗВАНИЕ ДОКЛАДА</a:t>
              </a:r>
            </a:p>
          </p:txBody>
        </p:sp>
      </p:grpSp>
      <p:grpSp>
        <p:nvGrpSpPr>
          <p:cNvPr id="134" name="Прямоугольник 16"/>
          <p:cNvGrpSpPr/>
          <p:nvPr/>
        </p:nvGrpSpPr>
        <p:grpSpPr bwMode="auto">
          <a:xfrm>
            <a:off x="616790" y="6235378"/>
            <a:ext cx="669073" cy="625373"/>
            <a:chOff x="0" y="-1"/>
            <a:chExt cx="669071" cy="625372"/>
          </a:xfrm>
        </p:grpSpPr>
        <p:sp>
          <p:nvSpPr>
            <p:cNvPr id="132" name="Прямоугольник"/>
            <p:cNvSpPr/>
            <p:nvPr/>
          </p:nvSpPr>
          <p:spPr bwMode="auto">
            <a:xfrm>
              <a:off x="-1" y="-2"/>
              <a:ext cx="669073" cy="625373"/>
            </a:xfrm>
            <a:prstGeom prst="rect">
              <a:avLst/>
            </a:prstGeom>
            <a:solidFill>
              <a:srgbClr val="F5AC4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pPr>
              <a:endParaRPr/>
            </a:p>
          </p:txBody>
        </p:sp>
        <p:sp>
          <p:nvSpPr>
            <p:cNvPr id="133" name="7"/>
            <p:cNvSpPr txBox="1"/>
            <p:nvPr/>
          </p:nvSpPr>
          <p:spPr bwMode="auto">
            <a:xfrm>
              <a:off x="45720" y="146138"/>
              <a:ext cx="577629" cy="3330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defRPr/>
              </a:pPr>
              <a:r>
                <a:t>7</a:t>
              </a:r>
            </a:p>
          </p:txBody>
        </p:sp>
      </p:grpSp>
      <p:grpSp>
        <p:nvGrpSpPr>
          <p:cNvPr id="137" name="Прямоугольник 17"/>
          <p:cNvGrpSpPr/>
          <p:nvPr/>
        </p:nvGrpSpPr>
        <p:grpSpPr bwMode="auto">
          <a:xfrm>
            <a:off x="629426" y="-2450"/>
            <a:ext cx="2730092" cy="506841"/>
            <a:chOff x="-1" y="-1"/>
            <a:chExt cx="2730091" cy="506839"/>
          </a:xfrm>
        </p:grpSpPr>
        <p:sp>
          <p:nvSpPr>
            <p:cNvPr id="135" name="Прямоугольник"/>
            <p:cNvSpPr/>
            <p:nvPr/>
          </p:nvSpPr>
          <p:spPr bwMode="auto">
            <a:xfrm>
              <a:off x="-2" y="-2"/>
              <a:ext cx="2730092" cy="506841"/>
            </a:xfrm>
            <a:prstGeom prst="rect">
              <a:avLst/>
            </a:prstGeom>
            <a:solidFill>
              <a:srgbClr val="8F00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pPr>
              <a:endParaRPr/>
            </a:p>
          </p:txBody>
        </p:sp>
        <p:sp>
          <p:nvSpPr>
            <p:cNvPr id="136" name="НАЗВАНИЕ РАЗДЕЛА"/>
            <p:cNvSpPr txBox="1"/>
            <p:nvPr/>
          </p:nvSpPr>
          <p:spPr bwMode="auto">
            <a:xfrm>
              <a:off x="45720" y="90856"/>
              <a:ext cx="2638651" cy="3251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Gilroy-Light"/>
                  <a:ea typeface="Gilroy-Light"/>
                  <a:cs typeface="Gilroy-Light"/>
                </a:defRPr>
              </a:lvl1pPr>
            </a:lstStyle>
            <a:p>
              <a:pPr>
                <a:defRPr/>
              </a:pPr>
              <a:r>
                <a:t>НАЗВАНИЕ РАЗДЕЛА</a:t>
              </a:r>
            </a:p>
          </p:txBody>
        </p:sp>
      </p:grpSp>
      <p:sp>
        <p:nvSpPr>
          <p:cNvPr id="138" name="Текст 2"/>
          <p:cNvSpPr txBox="1"/>
          <p:nvPr/>
        </p:nvSpPr>
        <p:spPr bwMode="auto">
          <a:xfrm>
            <a:off x="609152" y="3188385"/>
            <a:ext cx="4782191" cy="1981198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/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Имеется спорная точка зрения, гласящая примерно следующее: представители современных социальных резервов призваны </a:t>
            </a: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к ответу! </a:t>
            </a:r>
            <a:endParaRPr sz="1200">
              <a:solidFill>
                <a:srgbClr val="888888"/>
              </a:solidFill>
            </a:endParaRP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В целом, конечно, базовый вектор развития позволяет выполнить важные задания </a:t>
            </a:r>
          </a:p>
          <a:p>
            <a:pPr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t>по разработке системы обучения кадров, соответствующей насущным потребностям </a:t>
            </a:r>
          </a:p>
        </p:txBody>
      </p:sp>
      <p:sp>
        <p:nvSpPr>
          <p:cNvPr id="139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normAutofit/>
          </a:bodyPr>
          <a:lstStyle/>
          <a:p>
            <a:pPr>
              <a:defRPr/>
            </a:pPr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normAutofit/>
          </a:bodyPr>
          <a:lstStyle/>
          <a:p>
            <a:pPr>
              <a:defRPr/>
            </a:pPr>
            <a:r>
              <a:t>Уровень текста 1</a:t>
            </a:r>
          </a:p>
          <a:p>
            <a:pPr lvl="1">
              <a:defRPr/>
            </a:pPr>
            <a:r>
              <a:t>Уровень текста 2</a:t>
            </a:r>
          </a:p>
          <a:p>
            <a:pPr lvl="2">
              <a:defRPr/>
            </a:pPr>
            <a:r>
              <a:t>Уровень текста 3</a:t>
            </a:r>
          </a:p>
          <a:p>
            <a:pPr lvl="3">
              <a:defRPr/>
            </a:pPr>
            <a:r>
              <a:t>Уровень текста 4</a:t>
            </a:r>
          </a:p>
          <a:p>
            <a:pPr lvl="4">
              <a:defRPr/>
            </a:pPr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1095181" y="6414762"/>
            <a:ext cx="258620" cy="248302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1pPr>
      <a:lvl2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2pPr>
      <a:lvl3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3pPr>
      <a:lvl4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4pPr>
      <a:lvl5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5pPr>
      <a:lvl6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6pPr>
      <a:lvl7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7pPr>
      <a:lvl8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8pPr>
      <a:lvl9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1pPr>
      <a:lvl2pPr marL="723900" marR="0" indent="-2667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2pPr>
      <a:lvl3pPr marL="1234440" marR="0" indent="-32004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3pPr>
      <a:lvl4pPr marL="1727199" marR="0" indent="-355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4pPr>
      <a:lvl5pPr marL="2184400" marR="0" indent="-355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5pPr>
      <a:lvl6pPr marL="2641600" marR="0" indent="-355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6pPr>
      <a:lvl7pPr marL="3098800" marR="0" indent="-355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7pPr>
      <a:lvl8pPr marL="3556000" marR="0" indent="-355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8pPr>
      <a:lvl9pPr marL="4013200" marR="0" indent="-355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9pPr>
    </p:bodyStyle>
    <p:otherStyle>
      <a:lvl1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1pPr>
      <a:lvl2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2pPr>
      <a:lvl3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3pPr>
      <a:lvl4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4pPr>
      <a:lvl5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5pPr>
      <a:lvl6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6pPr>
      <a:lvl7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7pPr>
      <a:lvl8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8pPr>
      <a:lvl9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normAutofit/>
          </a:bodyPr>
          <a:lstStyle/>
          <a:p>
            <a:pPr>
              <a:defRPr/>
            </a:pPr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normAutofit/>
          </a:bodyPr>
          <a:lstStyle/>
          <a:p>
            <a:pPr>
              <a:defRPr/>
            </a:pPr>
            <a:r>
              <a:t>Уровень текста 1</a:t>
            </a:r>
          </a:p>
          <a:p>
            <a:pPr lvl="1">
              <a:defRPr/>
            </a:pPr>
            <a:r>
              <a:t>Уровень текста 2</a:t>
            </a:r>
          </a:p>
          <a:p>
            <a:pPr lvl="2">
              <a:defRPr/>
            </a:pPr>
            <a:r>
              <a:t>Уровень текста 3</a:t>
            </a:r>
          </a:p>
          <a:p>
            <a:pPr lvl="3">
              <a:defRPr/>
            </a:pPr>
            <a:r>
              <a:t>Уровень текста 4</a:t>
            </a:r>
          </a:p>
          <a:p>
            <a:pPr lvl="4">
              <a:defRPr/>
            </a:pPr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1095181" y="6414762"/>
            <a:ext cx="258620" cy="248302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4434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hf hd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1pPr>
      <a:lvl2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2pPr>
      <a:lvl3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3pPr>
      <a:lvl4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4pPr>
      <a:lvl5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5pPr>
      <a:lvl6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6pPr>
      <a:lvl7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7pPr>
      <a:lvl8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8pPr>
      <a:lvl9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1pPr>
      <a:lvl2pPr marL="723900" marR="0" indent="-2667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2pPr>
      <a:lvl3pPr marL="1234440" marR="0" indent="-32004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3pPr>
      <a:lvl4pPr marL="1727199" marR="0" indent="-355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4pPr>
      <a:lvl5pPr marL="2184400" marR="0" indent="-355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5pPr>
      <a:lvl6pPr marL="2641600" marR="0" indent="-355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6pPr>
      <a:lvl7pPr marL="3098800" marR="0" indent="-355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7pPr>
      <a:lvl8pPr marL="3556000" marR="0" indent="-355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8pPr>
      <a:lvl9pPr marL="4013200" marR="0" indent="-355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defRPr sz="2800" b="0" i="0" u="none" strike="noStrike" cap="none" spc="0">
          <a:solidFill>
            <a:srgbClr val="000000"/>
          </a:solidFill>
          <a:latin typeface="+mj-lt"/>
          <a:ea typeface="+mj-ea"/>
          <a:cs typeface="+mj-cs"/>
        </a:defRPr>
      </a:lvl9pPr>
    </p:bodyStyle>
    <p:otherStyle>
      <a:lvl1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1pPr>
      <a:lvl2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2pPr>
      <a:lvl3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3pPr>
      <a:lvl4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4pPr>
      <a:lvl5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5pPr>
      <a:lvl6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6pPr>
      <a:lvl7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7pPr>
      <a:lvl8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8pPr>
      <a:lvl9pPr marL="0" marR="0" indent="0" algn="r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8" name="Прямоугольник 7"/>
          <p:cNvSpPr/>
          <p:nvPr/>
        </p:nvSpPr>
        <p:spPr bwMode="auto">
          <a:xfrm>
            <a:off x="6102320" y="2345380"/>
            <a:ext cx="6122342" cy="4529333"/>
          </a:xfrm>
          <a:prstGeom prst="rect">
            <a:avLst/>
          </a:prstGeom>
          <a:solidFill>
            <a:srgbClr val="FFAC0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CAF17"/>
                </a:solidFill>
                <a:latin typeface="+mj-lt"/>
                <a:ea typeface="+mj-ea"/>
                <a:cs typeface="+mj-cs"/>
              </a:defRPr>
            </a:pPr>
            <a:endParaRPr/>
          </a:p>
        </p:txBody>
      </p:sp>
      <p:sp>
        <p:nvSpPr>
          <p:cNvPr id="149" name="Прямоугольник 10"/>
          <p:cNvSpPr/>
          <p:nvPr/>
        </p:nvSpPr>
        <p:spPr bwMode="auto">
          <a:xfrm>
            <a:off x="6103137" y="-2"/>
            <a:ext cx="6121526" cy="2345384"/>
          </a:xfrm>
          <a:prstGeom prst="rect">
            <a:avLst/>
          </a:prstGeom>
          <a:solidFill>
            <a:srgbClr val="9F00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8F00FF"/>
                </a:solidFill>
                <a:latin typeface="+mj-lt"/>
                <a:ea typeface="+mj-ea"/>
                <a:cs typeface="+mj-cs"/>
              </a:defRPr>
            </a:pPr>
            <a:endParaRPr/>
          </a:p>
        </p:txBody>
      </p:sp>
      <p:sp>
        <p:nvSpPr>
          <p:cNvPr id="150" name="Прямоугольник 13"/>
          <p:cNvSpPr/>
          <p:nvPr/>
        </p:nvSpPr>
        <p:spPr bwMode="auto">
          <a:xfrm>
            <a:off x="6101107" y="5359336"/>
            <a:ext cx="6121528" cy="1514425"/>
          </a:xfrm>
          <a:prstGeom prst="rect">
            <a:avLst/>
          </a:prstGeom>
          <a:solidFill>
            <a:srgbClr val="FF2F2D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solidFill>
                  <a:srgbClr val="FD493D"/>
                </a:solidFill>
                <a:latin typeface="Helvetica Neue"/>
                <a:ea typeface="Helvetica Neue"/>
                <a:cs typeface="Helvetica Neue"/>
              </a:defRPr>
            </a:pPr>
            <a:endParaRPr/>
          </a:p>
        </p:txBody>
      </p:sp>
      <p:sp>
        <p:nvSpPr>
          <p:cNvPr id="151" name="Текст 2"/>
          <p:cNvSpPr txBox="1"/>
          <p:nvPr/>
        </p:nvSpPr>
        <p:spPr bwMode="auto">
          <a:xfrm>
            <a:off x="547558" y="2085692"/>
            <a:ext cx="5513978" cy="1373632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normAutofit/>
          </a:bodyPr>
          <a:lstStyle/>
          <a:p>
            <a:pPr defTabSz="877570">
              <a:defRPr sz="69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pPr>
            <a:r>
              <a:rPr lang="ru-RU" sz="3600" b="1" dirty="0">
                <a:latin typeface="Arial"/>
                <a:cs typeface="Arial"/>
              </a:rPr>
              <a:t>НАИМЕНОВАНИЕ ПРОЕКТА</a:t>
            </a:r>
            <a:endParaRPr dirty="0"/>
          </a:p>
        </p:txBody>
      </p:sp>
      <p:sp>
        <p:nvSpPr>
          <p:cNvPr id="152" name="Прямоугольник 9"/>
          <p:cNvSpPr/>
          <p:nvPr/>
        </p:nvSpPr>
        <p:spPr bwMode="auto">
          <a:xfrm>
            <a:off x="8818529" y="-2"/>
            <a:ext cx="3406131" cy="4274948"/>
          </a:xfrm>
          <a:prstGeom prst="rect">
            <a:avLst/>
          </a:prstGeom>
          <a:solidFill>
            <a:srgbClr val="FBB3C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B5D8E1"/>
                </a:solidFill>
                <a:latin typeface="+mj-lt"/>
                <a:ea typeface="+mj-ea"/>
                <a:cs typeface="+mj-cs"/>
              </a:defRPr>
            </a:pPr>
            <a:endParaRPr/>
          </a:p>
        </p:txBody>
      </p:sp>
      <p:sp>
        <p:nvSpPr>
          <p:cNvPr id="9" name="Квадрат"/>
          <p:cNvSpPr/>
          <p:nvPr/>
        </p:nvSpPr>
        <p:spPr bwMode="auto">
          <a:xfrm>
            <a:off x="8787891" y="2349045"/>
            <a:ext cx="3404109" cy="4529333"/>
          </a:xfrm>
          <a:prstGeom prst="rect">
            <a:avLst/>
          </a:prstGeom>
          <a:solidFill>
            <a:srgbClr val="FBB3C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BB3C1"/>
                </a:solidFill>
              </a:defRPr>
            </a:pPr>
            <a:r>
              <a:rPr lang="ru-RU" dirty="0" smtClean="0">
                <a:solidFill>
                  <a:schemeClr val="tx1"/>
                </a:solidFill>
              </a:rPr>
              <a:t>Ваше фото</a:t>
            </a:r>
          </a:p>
        </p:txBody>
      </p:sp>
      <p:sp>
        <p:nvSpPr>
          <p:cNvPr id="12" name="Текст 2"/>
          <p:cNvSpPr txBox="1"/>
          <p:nvPr/>
        </p:nvSpPr>
        <p:spPr bwMode="auto">
          <a:xfrm>
            <a:off x="397135" y="3712464"/>
            <a:ext cx="5513978" cy="2395470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normAutofit fontScale="25000" lnSpcReduction="20000"/>
          </a:bodyPr>
          <a:lstStyle/>
          <a:p>
            <a:pPr defTabSz="877570">
              <a:lnSpc>
                <a:spcPct val="200000"/>
              </a:lnSpc>
              <a:spcAft>
                <a:spcPts val="600"/>
              </a:spcAft>
              <a:defRPr sz="69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pPr>
            <a:endParaRPr lang="ru-RU" sz="2400" b="1" dirty="0" smtClean="0">
              <a:solidFill>
                <a:srgbClr val="7030A0"/>
              </a:solidFill>
              <a:latin typeface="Arial"/>
              <a:cs typeface="Arial"/>
            </a:endParaRPr>
          </a:p>
          <a:p>
            <a:pPr defTabSz="877570">
              <a:lnSpc>
                <a:spcPct val="200000"/>
              </a:lnSpc>
              <a:spcAft>
                <a:spcPts val="600"/>
              </a:spcAft>
              <a:defRPr sz="69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pPr>
            <a:r>
              <a:rPr lang="ru-RU" sz="7000" b="1" dirty="0" smtClean="0">
                <a:solidFill>
                  <a:srgbClr val="7030A0"/>
                </a:solidFill>
                <a:latin typeface="Arial"/>
                <a:cs typeface="Arial"/>
              </a:rPr>
              <a:t>ВУЗ</a:t>
            </a:r>
          </a:p>
          <a:p>
            <a:pPr defTabSz="877570">
              <a:lnSpc>
                <a:spcPct val="200000"/>
              </a:lnSpc>
              <a:spcAft>
                <a:spcPts val="600"/>
              </a:spcAft>
              <a:defRPr sz="69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pPr>
            <a:r>
              <a:rPr lang="ru-RU" sz="7000" b="1" dirty="0" smtClean="0">
                <a:solidFill>
                  <a:srgbClr val="7030A0"/>
                </a:solidFill>
                <a:latin typeface="Arial"/>
                <a:cs typeface="Arial"/>
              </a:rPr>
              <a:t>Факультет</a:t>
            </a:r>
            <a:endParaRPr lang="ru-RU" sz="70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defTabSz="877570">
              <a:lnSpc>
                <a:spcPct val="200000"/>
              </a:lnSpc>
              <a:spcAft>
                <a:spcPts val="600"/>
              </a:spcAft>
              <a:defRPr sz="69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pPr>
            <a:r>
              <a:rPr lang="ru-RU" sz="7000" b="1" dirty="0" smtClean="0">
                <a:solidFill>
                  <a:srgbClr val="7030A0"/>
                </a:solidFill>
                <a:latin typeface="Arial"/>
                <a:cs typeface="Arial"/>
              </a:rPr>
              <a:t>Курс</a:t>
            </a:r>
          </a:p>
          <a:p>
            <a:pPr defTabSz="877570">
              <a:lnSpc>
                <a:spcPct val="200000"/>
              </a:lnSpc>
              <a:spcAft>
                <a:spcPts val="600"/>
              </a:spcAft>
              <a:defRPr sz="69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pPr>
            <a:r>
              <a:rPr lang="ru-RU" sz="7000" b="1" dirty="0" smtClean="0">
                <a:solidFill>
                  <a:srgbClr val="7030A0"/>
                </a:solidFill>
                <a:latin typeface="Arial"/>
                <a:cs typeface="Arial"/>
              </a:rPr>
              <a:t>ФИО</a:t>
            </a:r>
            <a:endParaRPr sz="7000" dirty="0">
              <a:solidFill>
                <a:srgbClr val="7030A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>
              <a:defRPr/>
            </a:pPr>
            <a:fld id="{86CB4B4D-7CA3-9044-876B-883B54F8677D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="" xmlns:a16="http://schemas.microsoft.com/office/drawing/2014/main" id="{DAF1AEBC-42EF-E233-356A-A7C8BF97D422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4" name="Текст 2">
            <a:extLst>
              <a:ext uri="{FF2B5EF4-FFF2-40B4-BE49-F238E27FC236}">
                <a16:creationId xmlns="" xmlns:a16="http://schemas.microsoft.com/office/drawing/2014/main" id="{E1DFBAE6-8527-AD0A-263D-AD0C7DDB356F}"/>
              </a:ext>
            </a:extLst>
          </p:cNvPr>
          <p:cNvSpPr txBox="1"/>
          <p:nvPr/>
        </p:nvSpPr>
        <p:spPr bwMode="auto">
          <a:xfrm>
            <a:off x="581997" y="1066577"/>
            <a:ext cx="6518934" cy="64632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ctr">
              <a:defRPr sz="48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 algn="l">
              <a:defRPr/>
            </a:pPr>
            <a:endParaRPr sz="3600">
              <a:latin typeface="Montserrat Bold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8B578613-EAE8-AC2B-7505-3AC484134C6C}"/>
              </a:ext>
            </a:extLst>
          </p:cNvPr>
          <p:cNvSpPr txBox="1"/>
          <p:nvPr/>
        </p:nvSpPr>
        <p:spPr bwMode="auto">
          <a:xfrm>
            <a:off x="486684" y="223387"/>
            <a:ext cx="6518934" cy="338550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ctr">
              <a:defRPr sz="48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 algn="l">
              <a:defRPr/>
            </a:pPr>
            <a:r>
              <a:rPr lang="ru-RU" sz="1600" b="1" cap="all">
                <a:solidFill>
                  <a:srgbClr val="000000"/>
                </a:solidFill>
                <a:latin typeface="Arial"/>
                <a:ea typeface="Jost"/>
                <a:cs typeface="Arial"/>
              </a:rPr>
              <a:t>СУЩЕСТВУЮЩАЯ ПРОБЛЕМА</a:t>
            </a:r>
            <a:endParaRPr/>
          </a:p>
        </p:txBody>
      </p:sp>
      <p:grpSp>
        <p:nvGrpSpPr>
          <p:cNvPr id="6" name="Группа 5">
            <a:extLst>
              <a:ext uri="{FF2B5EF4-FFF2-40B4-BE49-F238E27FC236}">
                <a16:creationId xmlns="" xmlns:a16="http://schemas.microsoft.com/office/drawing/2014/main" id="{E1A6C253-3D66-EDBD-740F-48B2DAD77FA7}"/>
              </a:ext>
            </a:extLst>
          </p:cNvPr>
          <p:cNvGrpSpPr/>
          <p:nvPr/>
        </p:nvGrpSpPr>
        <p:grpSpPr bwMode="auto">
          <a:xfrm>
            <a:off x="0" y="692501"/>
            <a:ext cx="2624903" cy="97077"/>
            <a:chOff x="0" y="692501"/>
            <a:chExt cx="2624903" cy="97077"/>
          </a:xfrm>
        </p:grpSpPr>
        <p:sp>
          <p:nvSpPr>
            <p:cNvPr id="7" name="Прямоугольник 6">
              <a:extLst>
                <a:ext uri="{FF2B5EF4-FFF2-40B4-BE49-F238E27FC236}">
                  <a16:creationId xmlns="" xmlns:a16="http://schemas.microsoft.com/office/drawing/2014/main" id="{1CC572F8-107A-9142-E3C5-6D784EE3093F}"/>
                </a:ext>
              </a:extLst>
            </p:cNvPr>
            <p:cNvSpPr/>
            <p:nvPr/>
          </p:nvSpPr>
          <p:spPr bwMode="auto">
            <a:xfrm>
              <a:off x="0" y="692501"/>
              <a:ext cx="1294463" cy="97077"/>
            </a:xfrm>
            <a:prstGeom prst="rect">
              <a:avLst/>
            </a:prstGeom>
            <a:solidFill>
              <a:srgbClr val="FBB3C1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="" xmlns:a16="http://schemas.microsoft.com/office/drawing/2014/main" id="{1DBA87F8-FDBC-1E77-8B2D-B4DE767E7E96}"/>
                </a:ext>
              </a:extLst>
            </p:cNvPr>
            <p:cNvSpPr/>
            <p:nvPr/>
          </p:nvSpPr>
          <p:spPr bwMode="auto">
            <a:xfrm>
              <a:off x="336583" y="692501"/>
              <a:ext cx="1294463" cy="97077"/>
            </a:xfrm>
            <a:prstGeom prst="rect">
              <a:avLst/>
            </a:prstGeom>
            <a:solidFill>
              <a:srgbClr val="9F00FF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="" xmlns:a16="http://schemas.microsoft.com/office/drawing/2014/main" id="{15114307-8B6A-C6C1-9995-3E53BD52E806}"/>
                </a:ext>
              </a:extLst>
            </p:cNvPr>
            <p:cNvSpPr/>
            <p:nvPr/>
          </p:nvSpPr>
          <p:spPr bwMode="auto">
            <a:xfrm>
              <a:off x="673166" y="692501"/>
              <a:ext cx="1294463" cy="97077"/>
            </a:xfrm>
            <a:prstGeom prst="rect">
              <a:avLst/>
            </a:prstGeom>
            <a:solidFill>
              <a:srgbClr val="FD493D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="" xmlns:a16="http://schemas.microsoft.com/office/drawing/2014/main" id="{E6C74F7A-14CF-9A1A-9C0C-6924DE904D83}"/>
                </a:ext>
              </a:extLst>
            </p:cNvPr>
            <p:cNvSpPr/>
            <p:nvPr/>
          </p:nvSpPr>
          <p:spPr bwMode="auto">
            <a:xfrm>
              <a:off x="993857" y="692501"/>
              <a:ext cx="1294463" cy="97077"/>
            </a:xfrm>
            <a:prstGeom prst="rect">
              <a:avLst/>
            </a:prstGeom>
            <a:solidFill>
              <a:srgbClr val="FCAF17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="" xmlns:a16="http://schemas.microsoft.com/office/drawing/2014/main" id="{9CA6B551-9EED-DE63-3F41-13E70B4695CE}"/>
                </a:ext>
              </a:extLst>
            </p:cNvPr>
            <p:cNvSpPr/>
            <p:nvPr/>
          </p:nvSpPr>
          <p:spPr bwMode="auto">
            <a:xfrm>
              <a:off x="1330440" y="692501"/>
              <a:ext cx="1294463" cy="97077"/>
            </a:xfrm>
            <a:prstGeom prst="rect">
              <a:avLst/>
            </a:prstGeom>
            <a:solidFill>
              <a:srgbClr val="B5D8E1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6" name="Текст 2">
            <a:extLst>
              <a:ext uri="{FF2B5EF4-FFF2-40B4-BE49-F238E27FC236}">
                <a16:creationId xmlns="" xmlns:a16="http://schemas.microsoft.com/office/drawing/2014/main" id="{2274B08B-D6CC-D1AA-9CBA-35B6D1937C3D}"/>
              </a:ext>
            </a:extLst>
          </p:cNvPr>
          <p:cNvSpPr txBox="1"/>
          <p:nvPr/>
        </p:nvSpPr>
        <p:spPr bwMode="auto">
          <a:xfrm>
            <a:off x="587364" y="1323407"/>
            <a:ext cx="9928236" cy="523216"/>
          </a:xfrm>
          <a:prstGeom prst="rect">
            <a:avLst/>
          </a:prstGeom>
          <a:ln w="12700">
            <a:miter lim="400000"/>
          </a:ln>
        </p:spPr>
        <p:txBody>
          <a:bodyPr wrap="square" lIns="45718" tIns="45718" rIns="45718" bIns="45718">
            <a:spAutoFit/>
          </a:bodyPr>
          <a:lstStyle/>
          <a:p>
            <a:pPr lvl="8"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rPr lang="ru-RU" sz="1400" dirty="0">
                <a:solidFill>
                  <a:srgbClr val="1B1B1B"/>
                </a:solidFill>
                <a:latin typeface="Arial"/>
                <a:ea typeface="Jost"/>
                <a:cs typeface="Arial"/>
              </a:rPr>
              <a:t>Опишите проблему и актуальность решения. </a:t>
            </a:r>
            <a:r>
              <a:rPr lang="ru-RU" sz="1400" b="1" dirty="0">
                <a:solidFill>
                  <a:srgbClr val="FF0000"/>
                </a:solidFill>
                <a:latin typeface="Arial"/>
                <a:ea typeface="Jost"/>
                <a:cs typeface="Arial"/>
              </a:rPr>
              <a:t>Как появилась гипотеза, что есть потребность в разработке нового продукта.</a:t>
            </a:r>
            <a:endParaRPr lang="en-US" sz="1400" b="1" dirty="0">
              <a:solidFill>
                <a:srgbClr val="FF0000"/>
              </a:solidFill>
              <a:latin typeface="Arial"/>
              <a:ea typeface="Jost"/>
              <a:cs typeface="Arial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>
              <a:defRPr/>
            </a:pPr>
            <a:fld id="{86CB4B4D-7CA3-9044-876B-883B54F8677D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88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 txBox="1"/>
          <p:nvPr/>
        </p:nvSpPr>
        <p:spPr bwMode="auto">
          <a:xfrm>
            <a:off x="523740" y="201396"/>
            <a:ext cx="6518934" cy="335915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ctr">
              <a:defRPr sz="48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 algn="l">
              <a:defRPr/>
            </a:pPr>
            <a:r>
              <a:rPr lang="ru-RU" sz="1600" b="1" cap="all">
                <a:solidFill>
                  <a:schemeClr val="tx1"/>
                </a:solidFill>
                <a:latin typeface="Arial"/>
                <a:ea typeface="Jost"/>
                <a:cs typeface="Arial"/>
              </a:rPr>
              <a:t>ПРЕДЛАГАЕМОЕ РЕШЕНИЕ</a:t>
            </a:r>
            <a:endParaRPr/>
          </a:p>
        </p:txBody>
      </p:sp>
      <p:grpSp>
        <p:nvGrpSpPr>
          <p:cNvPr id="6" name="Группа 5"/>
          <p:cNvGrpSpPr/>
          <p:nvPr/>
        </p:nvGrpSpPr>
        <p:grpSpPr bwMode="auto">
          <a:xfrm>
            <a:off x="0" y="692501"/>
            <a:ext cx="2624903" cy="97077"/>
            <a:chOff x="0" y="692501"/>
            <a:chExt cx="2624903" cy="97077"/>
          </a:xfrm>
        </p:grpSpPr>
        <p:sp>
          <p:nvSpPr>
            <p:cNvPr id="7" name="Прямоугольник 6"/>
            <p:cNvSpPr/>
            <p:nvPr/>
          </p:nvSpPr>
          <p:spPr bwMode="auto">
            <a:xfrm>
              <a:off x="0" y="692501"/>
              <a:ext cx="1294463" cy="97077"/>
            </a:xfrm>
            <a:prstGeom prst="rect">
              <a:avLst/>
            </a:prstGeom>
            <a:solidFill>
              <a:srgbClr val="FBB3C1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Прямоугольник 7"/>
            <p:cNvSpPr/>
            <p:nvPr/>
          </p:nvSpPr>
          <p:spPr bwMode="auto">
            <a:xfrm>
              <a:off x="336583" y="692501"/>
              <a:ext cx="1294463" cy="97077"/>
            </a:xfrm>
            <a:prstGeom prst="rect">
              <a:avLst/>
            </a:prstGeom>
            <a:solidFill>
              <a:srgbClr val="9F00FF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Прямоугольник 8"/>
            <p:cNvSpPr/>
            <p:nvPr/>
          </p:nvSpPr>
          <p:spPr bwMode="auto">
            <a:xfrm>
              <a:off x="673166" y="692501"/>
              <a:ext cx="1294463" cy="97077"/>
            </a:xfrm>
            <a:prstGeom prst="rect">
              <a:avLst/>
            </a:prstGeom>
            <a:solidFill>
              <a:srgbClr val="FD493D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 bwMode="auto">
            <a:xfrm>
              <a:off x="993857" y="692501"/>
              <a:ext cx="1294463" cy="97077"/>
            </a:xfrm>
            <a:prstGeom prst="rect">
              <a:avLst/>
            </a:prstGeom>
            <a:solidFill>
              <a:srgbClr val="FCAF17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 bwMode="auto">
            <a:xfrm>
              <a:off x="1330440" y="692501"/>
              <a:ext cx="1294463" cy="97077"/>
            </a:xfrm>
            <a:prstGeom prst="rect">
              <a:avLst/>
            </a:prstGeom>
            <a:solidFill>
              <a:srgbClr val="B5D8E1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7" name="Текст 2"/>
          <p:cNvSpPr txBox="1"/>
          <p:nvPr/>
        </p:nvSpPr>
        <p:spPr bwMode="auto">
          <a:xfrm>
            <a:off x="770453" y="1081631"/>
            <a:ext cx="6008422" cy="307773"/>
          </a:xfrm>
          <a:prstGeom prst="rect">
            <a:avLst/>
          </a:prstGeom>
          <a:ln w="12700">
            <a:miter lim="400000"/>
          </a:ln>
        </p:spPr>
        <p:txBody>
          <a:bodyPr wrap="square" lIns="45718" tIns="45718" rIns="45718" bIns="45718">
            <a:spAutoFit/>
          </a:bodyPr>
          <a:lstStyle/>
          <a:p>
            <a:pPr lvl="8"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endParaRPr lang="en-US" sz="1400" dirty="0">
              <a:solidFill>
                <a:srgbClr val="1B1B1B"/>
              </a:solidFill>
              <a:latin typeface="Arial"/>
              <a:ea typeface="Jost"/>
              <a:cs typeface="Arial"/>
            </a:endParaRPr>
          </a:p>
        </p:txBody>
      </p:sp>
      <p:sp>
        <p:nvSpPr>
          <p:cNvPr id="2" name="Текст 2">
            <a:extLst>
              <a:ext uri="{FF2B5EF4-FFF2-40B4-BE49-F238E27FC236}">
                <a16:creationId xmlns="" xmlns:a16="http://schemas.microsoft.com/office/drawing/2014/main" id="{15213497-B5C4-A199-4B04-ABBEA7E5D857}"/>
              </a:ext>
            </a:extLst>
          </p:cNvPr>
          <p:cNvSpPr txBox="1"/>
          <p:nvPr/>
        </p:nvSpPr>
        <p:spPr bwMode="auto">
          <a:xfrm>
            <a:off x="587364" y="1323407"/>
            <a:ext cx="6008422" cy="307773"/>
          </a:xfrm>
          <a:prstGeom prst="rect">
            <a:avLst/>
          </a:prstGeom>
          <a:ln w="12700">
            <a:miter lim="400000"/>
          </a:ln>
        </p:spPr>
        <p:txBody>
          <a:bodyPr wrap="square" lIns="45718" tIns="45718" rIns="45718" bIns="45718">
            <a:spAutoFit/>
          </a:bodyPr>
          <a:lstStyle/>
          <a:p>
            <a:pPr lvl="8"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rPr lang="ru-RU" sz="1400" dirty="0">
                <a:solidFill>
                  <a:srgbClr val="1B1B1B"/>
                </a:solidFill>
                <a:latin typeface="Arial"/>
                <a:ea typeface="Jost"/>
                <a:cs typeface="Arial"/>
              </a:rPr>
              <a:t>Опишите Ваше решение и преимущества решения</a:t>
            </a:r>
            <a:endParaRPr lang="en-US" sz="1400" dirty="0">
              <a:solidFill>
                <a:srgbClr val="1B1B1B"/>
              </a:solidFill>
              <a:latin typeface="Arial"/>
              <a:ea typeface="Jost"/>
              <a:cs typeface="Arial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>
              <a:defRPr/>
            </a:pPr>
            <a:fld id="{86CB4B4D-7CA3-9044-876B-883B54F8677D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 txBox="1"/>
          <p:nvPr/>
        </p:nvSpPr>
        <p:spPr bwMode="auto">
          <a:xfrm>
            <a:off x="486684" y="201396"/>
            <a:ext cx="6518934" cy="335915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ctr">
              <a:defRPr sz="48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 algn="l">
              <a:defRPr/>
            </a:pPr>
            <a:r>
              <a:rPr lang="ru-RU" sz="1600" b="1" cap="all">
                <a:solidFill>
                  <a:schemeClr val="tx1"/>
                </a:solidFill>
                <a:latin typeface="Arial"/>
                <a:ea typeface="Jost"/>
                <a:cs typeface="Arial"/>
              </a:rPr>
              <a:t>РЫНОК РЕШЕНИЯ</a:t>
            </a:r>
            <a:endParaRPr/>
          </a:p>
        </p:txBody>
      </p:sp>
      <p:grpSp>
        <p:nvGrpSpPr>
          <p:cNvPr id="6" name="Группа 5"/>
          <p:cNvGrpSpPr/>
          <p:nvPr/>
        </p:nvGrpSpPr>
        <p:grpSpPr bwMode="auto">
          <a:xfrm>
            <a:off x="0" y="692501"/>
            <a:ext cx="2624903" cy="97077"/>
            <a:chOff x="0" y="692501"/>
            <a:chExt cx="2624903" cy="97077"/>
          </a:xfrm>
        </p:grpSpPr>
        <p:sp>
          <p:nvSpPr>
            <p:cNvPr id="7" name="Прямоугольник 6"/>
            <p:cNvSpPr/>
            <p:nvPr/>
          </p:nvSpPr>
          <p:spPr bwMode="auto">
            <a:xfrm>
              <a:off x="0" y="692501"/>
              <a:ext cx="1294463" cy="97077"/>
            </a:xfrm>
            <a:prstGeom prst="rect">
              <a:avLst/>
            </a:prstGeom>
            <a:solidFill>
              <a:srgbClr val="FBB3C1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8" name="Прямоугольник 7"/>
            <p:cNvSpPr/>
            <p:nvPr/>
          </p:nvSpPr>
          <p:spPr bwMode="auto">
            <a:xfrm>
              <a:off x="336583" y="692501"/>
              <a:ext cx="1294463" cy="97077"/>
            </a:xfrm>
            <a:prstGeom prst="rect">
              <a:avLst/>
            </a:prstGeom>
            <a:solidFill>
              <a:srgbClr val="9F00FF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9" name="Прямоугольник 8"/>
            <p:cNvSpPr/>
            <p:nvPr/>
          </p:nvSpPr>
          <p:spPr bwMode="auto">
            <a:xfrm>
              <a:off x="673166" y="692501"/>
              <a:ext cx="1294463" cy="97077"/>
            </a:xfrm>
            <a:prstGeom prst="rect">
              <a:avLst/>
            </a:prstGeom>
            <a:solidFill>
              <a:srgbClr val="FD493D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 bwMode="auto">
            <a:xfrm>
              <a:off x="993857" y="692501"/>
              <a:ext cx="1294463" cy="97077"/>
            </a:xfrm>
            <a:prstGeom prst="rect">
              <a:avLst/>
            </a:prstGeom>
            <a:solidFill>
              <a:srgbClr val="FCAF17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 bwMode="auto">
            <a:xfrm>
              <a:off x="1330440" y="692501"/>
              <a:ext cx="1294463" cy="97077"/>
            </a:xfrm>
            <a:prstGeom prst="rect">
              <a:avLst/>
            </a:prstGeom>
            <a:solidFill>
              <a:srgbClr val="B5D8E1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</p:grpSp>
      <p:sp>
        <p:nvSpPr>
          <p:cNvPr id="29" name="Текст 2"/>
          <p:cNvSpPr txBox="1"/>
          <p:nvPr/>
        </p:nvSpPr>
        <p:spPr bwMode="auto">
          <a:xfrm>
            <a:off x="4781972" y="1648966"/>
            <a:ext cx="3297151" cy="338550"/>
          </a:xfrm>
          <a:prstGeom prst="rect">
            <a:avLst/>
          </a:prstGeom>
          <a:ln w="12700">
            <a:miter lim="400000"/>
          </a:ln>
        </p:spPr>
        <p:txBody>
          <a:bodyPr wrap="square" lIns="45718" tIns="45718" rIns="45718" bIns="45718">
            <a:spAutoFit/>
          </a:bodyPr>
          <a:lstStyle/>
          <a:p>
            <a:pPr lvl="8" algn="ctr"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rPr lang="ru-RU" b="1" dirty="0">
                <a:solidFill>
                  <a:srgbClr val="1B1B1B"/>
                </a:solidFill>
                <a:latin typeface="Arial"/>
                <a:ea typeface="Jost"/>
                <a:cs typeface="Arial"/>
              </a:rPr>
              <a:t>Ключевые сегменты рынка</a:t>
            </a:r>
            <a:endParaRPr dirty="0"/>
          </a:p>
        </p:txBody>
      </p:sp>
      <p:sp>
        <p:nvSpPr>
          <p:cNvPr id="34" name="Текст 2"/>
          <p:cNvSpPr txBox="1"/>
          <p:nvPr/>
        </p:nvSpPr>
        <p:spPr bwMode="auto">
          <a:xfrm>
            <a:off x="4643081" y="3812492"/>
            <a:ext cx="3297151" cy="338550"/>
          </a:xfrm>
          <a:prstGeom prst="rect">
            <a:avLst/>
          </a:prstGeom>
          <a:ln w="12700">
            <a:miter lim="400000"/>
          </a:ln>
        </p:spPr>
        <p:txBody>
          <a:bodyPr wrap="square" lIns="45718" tIns="45718" rIns="45718" bIns="45718">
            <a:spAutoFit/>
          </a:bodyPr>
          <a:lstStyle/>
          <a:p>
            <a:pPr lvl="8" algn="ctr"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rPr lang="ru-RU" b="1">
                <a:solidFill>
                  <a:srgbClr val="1B1B1B"/>
                </a:solidFill>
                <a:latin typeface="Arial"/>
                <a:ea typeface="Jost"/>
                <a:cs typeface="Arial"/>
              </a:rPr>
              <a:t>Ключевые особенности рынка</a:t>
            </a:r>
            <a:endParaRPr/>
          </a:p>
        </p:txBody>
      </p:sp>
      <p:sp>
        <p:nvSpPr>
          <p:cNvPr id="35" name="Текст 2"/>
          <p:cNvSpPr txBox="1"/>
          <p:nvPr/>
        </p:nvSpPr>
        <p:spPr bwMode="auto">
          <a:xfrm>
            <a:off x="3570373" y="2067038"/>
            <a:ext cx="4161504" cy="374566"/>
          </a:xfrm>
          <a:prstGeom prst="roundRect">
            <a:avLst>
              <a:gd name="adj" fmla="val 16667"/>
            </a:avLst>
          </a:prstGeom>
          <a:solidFill>
            <a:srgbClr val="B6D8E1"/>
          </a:solidFill>
          <a:ln w="76200">
            <a:solidFill>
              <a:srgbClr val="B6D8E1"/>
            </a:solidFill>
            <a:miter lim="400000"/>
          </a:ln>
        </p:spPr>
        <p:txBody>
          <a:bodyPr wrap="square" lIns="45718" tIns="45718" rIns="45718" bIns="45718">
            <a:spAutoFit/>
          </a:bodyPr>
          <a:lstStyle/>
          <a:p>
            <a:pPr lvl="8" algn="ctr"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rPr lang="ru-RU" dirty="0">
                <a:solidFill>
                  <a:srgbClr val="1B1B1B"/>
                </a:solidFill>
                <a:latin typeface="Arial"/>
                <a:ea typeface="Jost Medium"/>
                <a:cs typeface="Arial"/>
              </a:rPr>
              <a:t>Сегмент 1</a:t>
            </a:r>
            <a:endParaRPr dirty="0"/>
          </a:p>
        </p:txBody>
      </p:sp>
      <p:sp>
        <p:nvSpPr>
          <p:cNvPr id="36" name="Текст 2"/>
          <p:cNvSpPr txBox="1"/>
          <p:nvPr/>
        </p:nvSpPr>
        <p:spPr bwMode="auto">
          <a:xfrm>
            <a:off x="5592206" y="4233762"/>
            <a:ext cx="2139671" cy="374566"/>
          </a:xfrm>
          <a:prstGeom prst="roundRect">
            <a:avLst>
              <a:gd name="adj" fmla="val 16667"/>
            </a:avLst>
          </a:prstGeom>
          <a:solidFill>
            <a:srgbClr val="B6D8E1"/>
          </a:solidFill>
          <a:ln w="76200">
            <a:solidFill>
              <a:srgbClr val="B6D8E1"/>
            </a:solidFill>
            <a:miter lim="400000"/>
          </a:ln>
        </p:spPr>
        <p:txBody>
          <a:bodyPr wrap="square" lIns="45718" tIns="45718" rIns="45718" bIns="45718">
            <a:spAutoFit/>
          </a:bodyPr>
          <a:lstStyle/>
          <a:p>
            <a:pPr lvl="8" algn="ctr"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endParaRPr dirty="0"/>
          </a:p>
        </p:txBody>
      </p:sp>
      <p:sp>
        <p:nvSpPr>
          <p:cNvPr id="37" name="Текст 2"/>
          <p:cNvSpPr txBox="1"/>
          <p:nvPr/>
        </p:nvSpPr>
        <p:spPr bwMode="auto">
          <a:xfrm>
            <a:off x="3570373" y="2588584"/>
            <a:ext cx="4161503" cy="374566"/>
          </a:xfrm>
          <a:prstGeom prst="roundRect">
            <a:avLst>
              <a:gd name="adj" fmla="val 16667"/>
            </a:avLst>
          </a:prstGeom>
          <a:solidFill>
            <a:srgbClr val="B6D8E1"/>
          </a:solidFill>
          <a:ln w="76200">
            <a:solidFill>
              <a:srgbClr val="B6D8E1"/>
            </a:solidFill>
            <a:miter lim="400000"/>
          </a:ln>
        </p:spPr>
        <p:txBody>
          <a:bodyPr wrap="square" lIns="45718" tIns="45718" rIns="45718" bIns="45718">
            <a:spAutoFit/>
          </a:bodyPr>
          <a:lstStyle/>
          <a:p>
            <a:pPr lvl="8" algn="ctr"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rPr lang="ru-RU" dirty="0">
                <a:solidFill>
                  <a:srgbClr val="1B1B1B"/>
                </a:solidFill>
                <a:latin typeface="Arial"/>
                <a:ea typeface="Jost Medium"/>
                <a:cs typeface="Arial"/>
              </a:rPr>
              <a:t>Сегмент 2</a:t>
            </a:r>
            <a:endParaRPr dirty="0"/>
          </a:p>
        </p:txBody>
      </p:sp>
      <p:sp>
        <p:nvSpPr>
          <p:cNvPr id="44" name="Текст 2"/>
          <p:cNvSpPr txBox="1"/>
          <p:nvPr/>
        </p:nvSpPr>
        <p:spPr bwMode="auto">
          <a:xfrm>
            <a:off x="3050944" y="4234000"/>
            <a:ext cx="2357755" cy="372281"/>
          </a:xfrm>
          <a:prstGeom prst="roundRect">
            <a:avLst>
              <a:gd name="adj" fmla="val 16667"/>
            </a:avLst>
          </a:prstGeom>
          <a:solidFill>
            <a:srgbClr val="B6D8E1"/>
          </a:solidFill>
          <a:ln w="76200">
            <a:solidFill>
              <a:srgbClr val="B6D8E1"/>
            </a:solidFill>
            <a:miter lim="400000"/>
          </a:ln>
        </p:spPr>
        <p:txBody>
          <a:bodyPr wrap="square" lIns="45718" tIns="45718" rIns="45718" bIns="45718">
            <a:spAutoFit/>
          </a:bodyPr>
          <a:lstStyle/>
          <a:p>
            <a:pPr lvl="8" algn="ctr"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endParaRPr dirty="0"/>
          </a:p>
        </p:txBody>
      </p:sp>
      <p:sp>
        <p:nvSpPr>
          <p:cNvPr id="45" name="Текст 2"/>
          <p:cNvSpPr txBox="1"/>
          <p:nvPr/>
        </p:nvSpPr>
        <p:spPr bwMode="auto">
          <a:xfrm>
            <a:off x="2913149" y="4779248"/>
            <a:ext cx="4818729" cy="646981"/>
          </a:xfrm>
          <a:prstGeom prst="roundRect">
            <a:avLst>
              <a:gd name="adj" fmla="val 16667"/>
            </a:avLst>
          </a:prstGeom>
          <a:solidFill>
            <a:srgbClr val="B6D8E1"/>
          </a:solidFill>
          <a:ln w="76200">
            <a:solidFill>
              <a:srgbClr val="B6D8E1"/>
            </a:solidFill>
            <a:miter lim="400000"/>
          </a:ln>
        </p:spPr>
        <p:txBody>
          <a:bodyPr wrap="square" lIns="45718" tIns="45718" rIns="45718" bIns="45718">
            <a:spAutoFit/>
          </a:bodyPr>
          <a:lstStyle/>
          <a:p>
            <a:pPr lvl="8" algn="ctr"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rPr lang="ru-RU" dirty="0" smtClean="0"/>
              <a:t>Нет аналогов в РФ, насыщенность рынка, сроки использования продукта и т.п.</a:t>
            </a:r>
            <a:endParaRPr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>
              <a:defRPr/>
            </a:pPr>
            <a:fld id="{86CB4B4D-7CA3-9044-876B-883B54F8677D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 txBox="1"/>
          <p:nvPr/>
        </p:nvSpPr>
        <p:spPr bwMode="auto">
          <a:xfrm>
            <a:off x="420955" y="249972"/>
            <a:ext cx="6518934" cy="335915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ctr">
              <a:defRPr sz="48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 algn="l">
              <a:defRPr/>
            </a:pPr>
            <a:r>
              <a:rPr lang="ru-RU" sz="1600" b="1" cap="all">
                <a:solidFill>
                  <a:schemeClr val="tx1"/>
                </a:solidFill>
                <a:latin typeface="Arial"/>
                <a:ea typeface="Jost"/>
                <a:cs typeface="Arial"/>
              </a:rPr>
              <a:t>АНАЛОГИ</a:t>
            </a:r>
            <a:endParaRPr sz="1600" b="1" cap="all">
              <a:solidFill>
                <a:schemeClr val="tx1"/>
              </a:solidFill>
              <a:latin typeface="Arial"/>
              <a:ea typeface="Jost"/>
              <a:cs typeface="Arial"/>
            </a:endParaRPr>
          </a:p>
        </p:txBody>
      </p:sp>
      <p:grpSp>
        <p:nvGrpSpPr>
          <p:cNvPr id="6" name="Группа 5"/>
          <p:cNvGrpSpPr/>
          <p:nvPr/>
        </p:nvGrpSpPr>
        <p:grpSpPr bwMode="auto">
          <a:xfrm>
            <a:off x="0" y="692501"/>
            <a:ext cx="2624903" cy="97077"/>
            <a:chOff x="0" y="692501"/>
            <a:chExt cx="2624903" cy="97077"/>
          </a:xfrm>
        </p:grpSpPr>
        <p:sp>
          <p:nvSpPr>
            <p:cNvPr id="7" name="Прямоугольник 6"/>
            <p:cNvSpPr/>
            <p:nvPr/>
          </p:nvSpPr>
          <p:spPr bwMode="auto">
            <a:xfrm>
              <a:off x="0" y="692501"/>
              <a:ext cx="1294463" cy="97077"/>
            </a:xfrm>
            <a:prstGeom prst="rect">
              <a:avLst/>
            </a:prstGeom>
            <a:solidFill>
              <a:srgbClr val="FBB3C1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8" name="Прямоугольник 7"/>
            <p:cNvSpPr/>
            <p:nvPr/>
          </p:nvSpPr>
          <p:spPr bwMode="auto">
            <a:xfrm>
              <a:off x="336583" y="692501"/>
              <a:ext cx="1294463" cy="97077"/>
            </a:xfrm>
            <a:prstGeom prst="rect">
              <a:avLst/>
            </a:prstGeom>
            <a:solidFill>
              <a:srgbClr val="9F00FF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9" name="Прямоугольник 8"/>
            <p:cNvSpPr/>
            <p:nvPr/>
          </p:nvSpPr>
          <p:spPr bwMode="auto">
            <a:xfrm>
              <a:off x="673166" y="692501"/>
              <a:ext cx="1294463" cy="97077"/>
            </a:xfrm>
            <a:prstGeom prst="rect">
              <a:avLst/>
            </a:prstGeom>
            <a:solidFill>
              <a:srgbClr val="FD493D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 bwMode="auto">
            <a:xfrm>
              <a:off x="993857" y="692501"/>
              <a:ext cx="1294463" cy="97077"/>
            </a:xfrm>
            <a:prstGeom prst="rect">
              <a:avLst/>
            </a:prstGeom>
            <a:solidFill>
              <a:srgbClr val="FCAF17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 bwMode="auto">
            <a:xfrm>
              <a:off x="1330440" y="692501"/>
              <a:ext cx="1294463" cy="97077"/>
            </a:xfrm>
            <a:prstGeom prst="rect">
              <a:avLst/>
            </a:prstGeom>
            <a:solidFill>
              <a:srgbClr val="B5D8E1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</p:grpSp>
      <p:grpSp>
        <p:nvGrpSpPr>
          <p:cNvPr id="48" name="Группа 47">
            <a:extLst>
              <a:ext uri="{FF2B5EF4-FFF2-40B4-BE49-F238E27FC236}">
                <a16:creationId xmlns="" xmlns:a16="http://schemas.microsoft.com/office/drawing/2014/main" id="{A44C8F01-402D-9B05-D003-03225E4235F6}"/>
              </a:ext>
            </a:extLst>
          </p:cNvPr>
          <p:cNvGrpSpPr/>
          <p:nvPr/>
        </p:nvGrpSpPr>
        <p:grpSpPr>
          <a:xfrm>
            <a:off x="579946" y="1421098"/>
            <a:ext cx="2606554" cy="3208689"/>
            <a:chOff x="739379" y="1421098"/>
            <a:chExt cx="2606554" cy="3208689"/>
          </a:xfrm>
        </p:grpSpPr>
        <p:sp>
          <p:nvSpPr>
            <p:cNvPr id="21" name="Прямоугольник: скругленные углы 20">
              <a:extLst>
                <a:ext uri="{FF2B5EF4-FFF2-40B4-BE49-F238E27FC236}">
                  <a16:creationId xmlns="" xmlns:a16="http://schemas.microsoft.com/office/drawing/2014/main" id="{25E02D18-2ED3-D7E2-137D-07F994685DE5}"/>
                </a:ext>
              </a:extLst>
            </p:cNvPr>
            <p:cNvSpPr/>
            <p:nvPr/>
          </p:nvSpPr>
          <p:spPr bwMode="auto">
            <a:xfrm>
              <a:off x="739379" y="1421098"/>
              <a:ext cx="2510948" cy="2973921"/>
            </a:xfrm>
            <a:prstGeom prst="roundRect">
              <a:avLst>
                <a:gd name="adj" fmla="val 5178"/>
              </a:avLst>
            </a:prstGeom>
            <a:solidFill>
              <a:srgbClr val="FFFFFF"/>
            </a:solidFill>
            <a:ln w="25400" cap="flat">
              <a:noFill/>
              <a:prstDash val="solid"/>
              <a:round/>
            </a:ln>
            <a:effectLst>
              <a:outerShdw blurRad="393700" sx="96000" sy="96000" algn="l" rotWithShape="0">
                <a:schemeClr val="tx1">
                  <a:alpha val="14000"/>
                </a:schemeClr>
              </a:outerShdw>
            </a:effectLst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Текст 2"/>
            <p:cNvSpPr txBox="1"/>
            <p:nvPr/>
          </p:nvSpPr>
          <p:spPr bwMode="auto">
            <a:xfrm>
              <a:off x="904564" y="3006500"/>
              <a:ext cx="2298634" cy="261606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8" tIns="45718" rIns="45718" bIns="45718">
              <a:spAutoFit/>
            </a:bodyPr>
            <a:lstStyle/>
            <a:p>
              <a:pPr lvl="8">
                <a:defRPr sz="1600">
                  <a:solidFill>
                    <a:srgbClr val="1B1B1B"/>
                  </a:solidFill>
                  <a:latin typeface="Gilroy-Light"/>
                  <a:ea typeface="Gilroy-Light"/>
                  <a:cs typeface="Gilroy-Light"/>
                </a:defRPr>
              </a:pPr>
              <a:r>
                <a:rPr lang="ru-RU" sz="1100" dirty="0">
                  <a:solidFill>
                    <a:srgbClr val="1B1B1B"/>
                  </a:solidFill>
                  <a:latin typeface="Arial"/>
                  <a:ea typeface="Jost"/>
                  <a:cs typeface="Arial"/>
                </a:rPr>
                <a:t>Описание</a:t>
              </a:r>
              <a:endParaRPr dirty="0"/>
            </a:p>
          </p:txBody>
        </p:sp>
        <p:sp>
          <p:nvSpPr>
            <p:cNvPr id="20" name="Текст 2">
              <a:extLst>
                <a:ext uri="{FF2B5EF4-FFF2-40B4-BE49-F238E27FC236}">
                  <a16:creationId xmlns="" xmlns:a16="http://schemas.microsoft.com/office/drawing/2014/main" id="{076A8E1C-D2B2-337B-4B0F-637F54CD4056}"/>
                </a:ext>
              </a:extLst>
            </p:cNvPr>
            <p:cNvSpPr txBox="1"/>
            <p:nvPr/>
          </p:nvSpPr>
          <p:spPr bwMode="auto">
            <a:xfrm>
              <a:off x="2013860" y="1641712"/>
              <a:ext cx="1332073" cy="276995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8" tIns="45718" rIns="45718" bIns="45718">
              <a:spAutoFit/>
            </a:bodyPr>
            <a:lstStyle/>
            <a:p>
              <a:pPr lvl="8">
                <a:defRPr sz="1600">
                  <a:solidFill>
                    <a:srgbClr val="1B1B1B"/>
                  </a:solidFill>
                  <a:latin typeface="Gilroy-Light"/>
                  <a:ea typeface="Gilroy-Light"/>
                  <a:cs typeface="Gilroy-Light"/>
                </a:defRPr>
              </a:pPr>
              <a:r>
                <a:rPr lang="ru-RU" sz="1200" b="1" dirty="0">
                  <a:solidFill>
                    <a:srgbClr val="1B1B1B"/>
                  </a:solidFill>
                  <a:latin typeface="Arial"/>
                  <a:ea typeface="Jost"/>
                  <a:cs typeface="Arial"/>
                </a:rPr>
                <a:t>Аналог 1</a:t>
              </a:r>
              <a:endParaRPr lang="en-US" sz="1200" b="1" dirty="0">
                <a:solidFill>
                  <a:srgbClr val="1B1B1B"/>
                </a:solidFill>
                <a:latin typeface="Arial"/>
                <a:ea typeface="Jost"/>
                <a:cs typeface="Arial"/>
              </a:endParaRPr>
            </a:p>
          </p:txBody>
        </p:sp>
        <p:sp>
          <p:nvSpPr>
            <p:cNvPr id="30" name="Прямоугольник: скругленные углы 29">
              <a:extLst>
                <a:ext uri="{FF2B5EF4-FFF2-40B4-BE49-F238E27FC236}">
                  <a16:creationId xmlns="" xmlns:a16="http://schemas.microsoft.com/office/drawing/2014/main" id="{DA6502F9-2BBE-47C8-D6A7-3356C12E792F}"/>
                </a:ext>
              </a:extLst>
            </p:cNvPr>
            <p:cNvSpPr/>
            <p:nvPr/>
          </p:nvSpPr>
          <p:spPr bwMode="auto">
            <a:xfrm>
              <a:off x="1147712" y="4131449"/>
              <a:ext cx="1732296" cy="498338"/>
            </a:xfrm>
            <a:prstGeom prst="roundRect">
              <a:avLst>
                <a:gd name="adj" fmla="val 50000"/>
              </a:avLst>
            </a:prstGeom>
            <a:solidFill>
              <a:srgbClr val="9F00FF"/>
            </a:solidFill>
            <a:ln w="25400" cap="flat">
              <a:noFill/>
              <a:prstDash val="solid"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Текст 2"/>
            <p:cNvSpPr txBox="1"/>
            <p:nvPr/>
          </p:nvSpPr>
          <p:spPr bwMode="auto">
            <a:xfrm>
              <a:off x="919826" y="4202012"/>
              <a:ext cx="2115689" cy="307773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8" tIns="45718" rIns="45718" bIns="45718">
              <a:spAutoFit/>
            </a:bodyPr>
            <a:lstStyle/>
            <a:p>
              <a:pPr lvl="8" algn="ctr">
                <a:defRPr sz="1600">
                  <a:solidFill>
                    <a:srgbClr val="1B1B1B"/>
                  </a:solidFill>
                  <a:latin typeface="Gilroy-Light"/>
                  <a:ea typeface="Gilroy-Light"/>
                  <a:cs typeface="Gilroy-Light"/>
                </a:defRPr>
              </a:pPr>
              <a:r>
                <a:rPr lang="ru-RU" sz="1400" b="1" dirty="0">
                  <a:solidFill>
                    <a:schemeClr val="bg1"/>
                  </a:solidFill>
                  <a:latin typeface="Arial"/>
                  <a:ea typeface="Jost"/>
                  <a:cs typeface="Arial"/>
                </a:rPr>
                <a:t>Цена</a:t>
              </a:r>
              <a:endParaRPr dirty="0"/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="" xmlns:a16="http://schemas.microsoft.com/office/drawing/2014/main" id="{3F6A3B80-8DBC-1D83-6E59-53C95C633C08}"/>
                </a:ext>
              </a:extLst>
            </p:cNvPr>
            <p:cNvSpPr/>
            <p:nvPr/>
          </p:nvSpPr>
          <p:spPr bwMode="auto">
            <a:xfrm>
              <a:off x="983814" y="1641712"/>
              <a:ext cx="893200" cy="1246103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5D7E0"/>
              </a:solidFill>
              <a:prstDash val="solid"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Текст 2">
              <a:extLst>
                <a:ext uri="{FF2B5EF4-FFF2-40B4-BE49-F238E27FC236}">
                  <a16:creationId xmlns="" xmlns:a16="http://schemas.microsoft.com/office/drawing/2014/main" id="{EF5E0BDB-2422-2D42-5328-D756246391B1}"/>
                </a:ext>
              </a:extLst>
            </p:cNvPr>
            <p:cNvSpPr txBox="1"/>
            <p:nvPr/>
          </p:nvSpPr>
          <p:spPr bwMode="auto">
            <a:xfrm>
              <a:off x="944189" y="2121686"/>
              <a:ext cx="972450" cy="230828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8" tIns="45718" rIns="45718" bIns="45718">
              <a:spAutoFit/>
            </a:bodyPr>
            <a:lstStyle/>
            <a:p>
              <a:pPr lvl="8" algn="ctr">
                <a:defRPr sz="1600">
                  <a:solidFill>
                    <a:srgbClr val="1B1B1B"/>
                  </a:solidFill>
                  <a:latin typeface="Gilroy-Light"/>
                  <a:ea typeface="Gilroy-Light"/>
                  <a:cs typeface="Gilroy-Light"/>
                </a:defRPr>
              </a:pPr>
              <a:r>
                <a:rPr lang="ru-RU" sz="900" dirty="0">
                  <a:solidFill>
                    <a:srgbClr val="1B1B1B"/>
                  </a:solidFill>
                  <a:latin typeface="Arial"/>
                  <a:cs typeface="Arial"/>
                </a:rPr>
                <a:t>Изображение</a:t>
              </a:r>
              <a:endParaRPr sz="900" dirty="0">
                <a:solidFill>
                  <a:srgbClr val="1B1B1B"/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49" name="Группа 48">
            <a:extLst>
              <a:ext uri="{FF2B5EF4-FFF2-40B4-BE49-F238E27FC236}">
                <a16:creationId xmlns="" xmlns:a16="http://schemas.microsoft.com/office/drawing/2014/main" id="{73E76D0F-4661-E769-BB6F-EA60E9C1C1AA}"/>
              </a:ext>
            </a:extLst>
          </p:cNvPr>
          <p:cNvGrpSpPr/>
          <p:nvPr/>
        </p:nvGrpSpPr>
        <p:grpSpPr>
          <a:xfrm>
            <a:off x="3382609" y="1421098"/>
            <a:ext cx="2606554" cy="3208689"/>
            <a:chOff x="739379" y="1421098"/>
            <a:chExt cx="2606554" cy="3208689"/>
          </a:xfrm>
        </p:grpSpPr>
        <p:sp>
          <p:nvSpPr>
            <p:cNvPr id="50" name="Прямоугольник: скругленные углы 49">
              <a:extLst>
                <a:ext uri="{FF2B5EF4-FFF2-40B4-BE49-F238E27FC236}">
                  <a16:creationId xmlns="" xmlns:a16="http://schemas.microsoft.com/office/drawing/2014/main" id="{B677B7C2-BD46-8D7A-48DE-107FC5D131C2}"/>
                </a:ext>
              </a:extLst>
            </p:cNvPr>
            <p:cNvSpPr/>
            <p:nvPr/>
          </p:nvSpPr>
          <p:spPr bwMode="auto">
            <a:xfrm>
              <a:off x="739379" y="1421098"/>
              <a:ext cx="2510948" cy="2973921"/>
            </a:xfrm>
            <a:prstGeom prst="roundRect">
              <a:avLst>
                <a:gd name="adj" fmla="val 5178"/>
              </a:avLst>
            </a:prstGeom>
            <a:solidFill>
              <a:srgbClr val="FFFFFF"/>
            </a:solidFill>
            <a:ln w="25400" cap="flat">
              <a:noFill/>
              <a:prstDash val="solid"/>
              <a:round/>
            </a:ln>
            <a:effectLst>
              <a:outerShdw blurRad="393700" sx="96000" sy="96000" algn="l" rotWithShape="0">
                <a:schemeClr val="tx1">
                  <a:alpha val="14000"/>
                </a:schemeClr>
              </a:outerShdw>
            </a:effectLst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Текст 2">
              <a:extLst>
                <a:ext uri="{FF2B5EF4-FFF2-40B4-BE49-F238E27FC236}">
                  <a16:creationId xmlns="" xmlns:a16="http://schemas.microsoft.com/office/drawing/2014/main" id="{E2779B3B-6E88-D132-F48A-9EE743EA5CCC}"/>
                </a:ext>
              </a:extLst>
            </p:cNvPr>
            <p:cNvSpPr txBox="1"/>
            <p:nvPr/>
          </p:nvSpPr>
          <p:spPr bwMode="auto">
            <a:xfrm>
              <a:off x="904564" y="3006500"/>
              <a:ext cx="2298634" cy="261606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8" tIns="45718" rIns="45718" bIns="45718">
              <a:spAutoFit/>
            </a:bodyPr>
            <a:lstStyle/>
            <a:p>
              <a:pPr lvl="8">
                <a:defRPr sz="1600">
                  <a:solidFill>
                    <a:srgbClr val="1B1B1B"/>
                  </a:solidFill>
                  <a:latin typeface="Gilroy-Light"/>
                  <a:ea typeface="Gilroy-Light"/>
                  <a:cs typeface="Gilroy-Light"/>
                </a:defRPr>
              </a:pPr>
              <a:r>
                <a:rPr lang="ru-RU" sz="1100" dirty="0">
                  <a:solidFill>
                    <a:srgbClr val="1B1B1B"/>
                  </a:solidFill>
                  <a:latin typeface="Arial"/>
                  <a:ea typeface="Jost"/>
                  <a:cs typeface="Arial"/>
                </a:rPr>
                <a:t>Описание</a:t>
              </a:r>
              <a:endParaRPr dirty="0"/>
            </a:p>
          </p:txBody>
        </p:sp>
        <p:sp>
          <p:nvSpPr>
            <p:cNvPr id="52" name="Текст 2">
              <a:extLst>
                <a:ext uri="{FF2B5EF4-FFF2-40B4-BE49-F238E27FC236}">
                  <a16:creationId xmlns="" xmlns:a16="http://schemas.microsoft.com/office/drawing/2014/main" id="{2AFA23EC-7AE8-745A-13CA-D970D2601E62}"/>
                </a:ext>
              </a:extLst>
            </p:cNvPr>
            <p:cNvSpPr txBox="1"/>
            <p:nvPr/>
          </p:nvSpPr>
          <p:spPr bwMode="auto">
            <a:xfrm>
              <a:off x="2013860" y="1641712"/>
              <a:ext cx="1332073" cy="276995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8" tIns="45718" rIns="45718" bIns="45718">
              <a:spAutoFit/>
            </a:bodyPr>
            <a:lstStyle/>
            <a:p>
              <a:pPr lvl="8">
                <a:defRPr sz="1600">
                  <a:solidFill>
                    <a:srgbClr val="1B1B1B"/>
                  </a:solidFill>
                  <a:latin typeface="Gilroy-Light"/>
                  <a:ea typeface="Gilroy-Light"/>
                  <a:cs typeface="Gilroy-Light"/>
                </a:defRPr>
              </a:pPr>
              <a:r>
                <a:rPr lang="ru-RU" sz="1200" b="1" dirty="0">
                  <a:solidFill>
                    <a:srgbClr val="1B1B1B"/>
                  </a:solidFill>
                  <a:latin typeface="Arial"/>
                  <a:ea typeface="Jost"/>
                  <a:cs typeface="Arial"/>
                </a:rPr>
                <a:t>Аналог 2</a:t>
              </a:r>
              <a:endParaRPr lang="en-US" sz="1200" b="1" dirty="0">
                <a:solidFill>
                  <a:srgbClr val="1B1B1B"/>
                </a:solidFill>
                <a:latin typeface="Arial"/>
                <a:ea typeface="Jost"/>
                <a:cs typeface="Arial"/>
              </a:endParaRPr>
            </a:p>
          </p:txBody>
        </p:sp>
        <p:sp>
          <p:nvSpPr>
            <p:cNvPr id="53" name="Прямоугольник: скругленные углы 52">
              <a:extLst>
                <a:ext uri="{FF2B5EF4-FFF2-40B4-BE49-F238E27FC236}">
                  <a16:creationId xmlns="" xmlns:a16="http://schemas.microsoft.com/office/drawing/2014/main" id="{80B317B2-C309-F191-7884-439D58DDDF06}"/>
                </a:ext>
              </a:extLst>
            </p:cNvPr>
            <p:cNvSpPr/>
            <p:nvPr/>
          </p:nvSpPr>
          <p:spPr bwMode="auto">
            <a:xfrm>
              <a:off x="1147712" y="4131449"/>
              <a:ext cx="1732296" cy="498338"/>
            </a:xfrm>
            <a:prstGeom prst="roundRect">
              <a:avLst>
                <a:gd name="adj" fmla="val 50000"/>
              </a:avLst>
            </a:prstGeom>
            <a:solidFill>
              <a:srgbClr val="9F00FF"/>
            </a:solidFill>
            <a:ln w="25400" cap="flat">
              <a:noFill/>
              <a:prstDash val="solid"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Текст 2">
              <a:extLst>
                <a:ext uri="{FF2B5EF4-FFF2-40B4-BE49-F238E27FC236}">
                  <a16:creationId xmlns="" xmlns:a16="http://schemas.microsoft.com/office/drawing/2014/main" id="{1048B143-6E2C-EA69-B7A8-C6BF2ECF5FA2}"/>
                </a:ext>
              </a:extLst>
            </p:cNvPr>
            <p:cNvSpPr txBox="1"/>
            <p:nvPr/>
          </p:nvSpPr>
          <p:spPr bwMode="auto">
            <a:xfrm>
              <a:off x="919826" y="4202012"/>
              <a:ext cx="2115689" cy="307773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8" tIns="45718" rIns="45718" bIns="45718">
              <a:spAutoFit/>
            </a:bodyPr>
            <a:lstStyle/>
            <a:p>
              <a:pPr lvl="8" algn="ctr">
                <a:defRPr sz="1600">
                  <a:solidFill>
                    <a:srgbClr val="1B1B1B"/>
                  </a:solidFill>
                  <a:latin typeface="Gilroy-Light"/>
                  <a:ea typeface="Gilroy-Light"/>
                  <a:cs typeface="Gilroy-Light"/>
                </a:defRPr>
              </a:pPr>
              <a:r>
                <a:rPr lang="ru-RU" sz="1400" b="1" dirty="0">
                  <a:solidFill>
                    <a:schemeClr val="bg1"/>
                  </a:solidFill>
                  <a:latin typeface="Arial"/>
                  <a:ea typeface="Jost"/>
                  <a:cs typeface="Arial"/>
                </a:rPr>
                <a:t>Цена</a:t>
              </a:r>
              <a:endParaRPr dirty="0"/>
            </a:p>
          </p:txBody>
        </p:sp>
        <p:sp>
          <p:nvSpPr>
            <p:cNvPr id="55" name="Прямоугольник 54">
              <a:extLst>
                <a:ext uri="{FF2B5EF4-FFF2-40B4-BE49-F238E27FC236}">
                  <a16:creationId xmlns="" xmlns:a16="http://schemas.microsoft.com/office/drawing/2014/main" id="{5514E09E-F8C4-F385-E322-FFD01472C04E}"/>
                </a:ext>
              </a:extLst>
            </p:cNvPr>
            <p:cNvSpPr/>
            <p:nvPr/>
          </p:nvSpPr>
          <p:spPr bwMode="auto">
            <a:xfrm>
              <a:off x="983814" y="1641712"/>
              <a:ext cx="893200" cy="1246103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5D7E0"/>
              </a:solidFill>
              <a:prstDash val="solid"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Текст 2">
              <a:extLst>
                <a:ext uri="{FF2B5EF4-FFF2-40B4-BE49-F238E27FC236}">
                  <a16:creationId xmlns="" xmlns:a16="http://schemas.microsoft.com/office/drawing/2014/main" id="{642D6328-E1AA-7262-97BD-5E30DB8A4370}"/>
                </a:ext>
              </a:extLst>
            </p:cNvPr>
            <p:cNvSpPr txBox="1"/>
            <p:nvPr/>
          </p:nvSpPr>
          <p:spPr bwMode="auto">
            <a:xfrm>
              <a:off x="944189" y="2121686"/>
              <a:ext cx="972450" cy="230828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8" tIns="45718" rIns="45718" bIns="45718">
              <a:spAutoFit/>
            </a:bodyPr>
            <a:lstStyle/>
            <a:p>
              <a:pPr lvl="8" algn="ctr">
                <a:defRPr sz="1600">
                  <a:solidFill>
                    <a:srgbClr val="1B1B1B"/>
                  </a:solidFill>
                  <a:latin typeface="Gilroy-Light"/>
                  <a:ea typeface="Gilroy-Light"/>
                  <a:cs typeface="Gilroy-Light"/>
                </a:defRPr>
              </a:pPr>
              <a:r>
                <a:rPr lang="ru-RU" sz="900" dirty="0">
                  <a:solidFill>
                    <a:srgbClr val="1B1B1B"/>
                  </a:solidFill>
                  <a:latin typeface="Arial"/>
                  <a:cs typeface="Arial"/>
                </a:rPr>
                <a:t>Изображение</a:t>
              </a:r>
              <a:endParaRPr sz="900" dirty="0">
                <a:solidFill>
                  <a:srgbClr val="1B1B1B"/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57" name="Группа 56">
            <a:extLst>
              <a:ext uri="{FF2B5EF4-FFF2-40B4-BE49-F238E27FC236}">
                <a16:creationId xmlns="" xmlns:a16="http://schemas.microsoft.com/office/drawing/2014/main" id="{B2C62D29-500D-B248-F889-D9EA8FA730BD}"/>
              </a:ext>
            </a:extLst>
          </p:cNvPr>
          <p:cNvGrpSpPr/>
          <p:nvPr/>
        </p:nvGrpSpPr>
        <p:grpSpPr>
          <a:xfrm>
            <a:off x="6185272" y="1421098"/>
            <a:ext cx="2606554" cy="3208689"/>
            <a:chOff x="739379" y="1421098"/>
            <a:chExt cx="2606554" cy="3208689"/>
          </a:xfrm>
        </p:grpSpPr>
        <p:sp>
          <p:nvSpPr>
            <p:cNvPr id="58" name="Прямоугольник: скругленные углы 57">
              <a:extLst>
                <a:ext uri="{FF2B5EF4-FFF2-40B4-BE49-F238E27FC236}">
                  <a16:creationId xmlns="" xmlns:a16="http://schemas.microsoft.com/office/drawing/2014/main" id="{6E60C350-E2D8-1387-0C03-5E6357B56E42}"/>
                </a:ext>
              </a:extLst>
            </p:cNvPr>
            <p:cNvSpPr/>
            <p:nvPr/>
          </p:nvSpPr>
          <p:spPr bwMode="auto">
            <a:xfrm>
              <a:off x="739379" y="1421098"/>
              <a:ext cx="2510948" cy="2973921"/>
            </a:xfrm>
            <a:prstGeom prst="roundRect">
              <a:avLst>
                <a:gd name="adj" fmla="val 5178"/>
              </a:avLst>
            </a:prstGeom>
            <a:solidFill>
              <a:srgbClr val="FFFFFF"/>
            </a:solidFill>
            <a:ln w="25400" cap="flat">
              <a:noFill/>
              <a:prstDash val="solid"/>
              <a:round/>
            </a:ln>
            <a:effectLst>
              <a:outerShdw blurRad="393700" sx="96000" sy="96000" algn="l" rotWithShape="0">
                <a:schemeClr val="tx1">
                  <a:alpha val="14000"/>
                </a:schemeClr>
              </a:outerShdw>
            </a:effectLst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Текст 2">
              <a:extLst>
                <a:ext uri="{FF2B5EF4-FFF2-40B4-BE49-F238E27FC236}">
                  <a16:creationId xmlns="" xmlns:a16="http://schemas.microsoft.com/office/drawing/2014/main" id="{4A4C33AC-5CE7-17F2-FB87-790914E02A06}"/>
                </a:ext>
              </a:extLst>
            </p:cNvPr>
            <p:cNvSpPr txBox="1"/>
            <p:nvPr/>
          </p:nvSpPr>
          <p:spPr bwMode="auto">
            <a:xfrm>
              <a:off x="904564" y="3006500"/>
              <a:ext cx="2298634" cy="261606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8" tIns="45718" rIns="45718" bIns="45718">
              <a:spAutoFit/>
            </a:bodyPr>
            <a:lstStyle/>
            <a:p>
              <a:pPr lvl="8">
                <a:defRPr sz="1600">
                  <a:solidFill>
                    <a:srgbClr val="1B1B1B"/>
                  </a:solidFill>
                  <a:latin typeface="Gilroy-Light"/>
                  <a:ea typeface="Gilroy-Light"/>
                  <a:cs typeface="Gilroy-Light"/>
                </a:defRPr>
              </a:pPr>
              <a:r>
                <a:rPr lang="ru-RU" sz="1100" dirty="0">
                  <a:solidFill>
                    <a:srgbClr val="1B1B1B"/>
                  </a:solidFill>
                  <a:latin typeface="Arial"/>
                  <a:ea typeface="Jost"/>
                  <a:cs typeface="Arial"/>
                </a:rPr>
                <a:t>Описание</a:t>
              </a:r>
              <a:endParaRPr dirty="0"/>
            </a:p>
          </p:txBody>
        </p:sp>
        <p:sp>
          <p:nvSpPr>
            <p:cNvPr id="60" name="Текст 2">
              <a:extLst>
                <a:ext uri="{FF2B5EF4-FFF2-40B4-BE49-F238E27FC236}">
                  <a16:creationId xmlns="" xmlns:a16="http://schemas.microsoft.com/office/drawing/2014/main" id="{B653240E-9FD7-79B2-B31B-254180EBBB10}"/>
                </a:ext>
              </a:extLst>
            </p:cNvPr>
            <p:cNvSpPr txBox="1"/>
            <p:nvPr/>
          </p:nvSpPr>
          <p:spPr bwMode="auto">
            <a:xfrm>
              <a:off x="2013860" y="1641712"/>
              <a:ext cx="1332073" cy="276995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8" tIns="45718" rIns="45718" bIns="45718">
              <a:spAutoFit/>
            </a:bodyPr>
            <a:lstStyle/>
            <a:p>
              <a:pPr lvl="8">
                <a:defRPr sz="1600">
                  <a:solidFill>
                    <a:srgbClr val="1B1B1B"/>
                  </a:solidFill>
                  <a:latin typeface="Gilroy-Light"/>
                  <a:ea typeface="Gilroy-Light"/>
                  <a:cs typeface="Gilroy-Light"/>
                </a:defRPr>
              </a:pPr>
              <a:r>
                <a:rPr lang="ru-RU" sz="1200" b="1" dirty="0">
                  <a:solidFill>
                    <a:srgbClr val="1B1B1B"/>
                  </a:solidFill>
                  <a:latin typeface="Arial"/>
                  <a:ea typeface="Jost"/>
                  <a:cs typeface="Arial"/>
                </a:rPr>
                <a:t>Аналог 3</a:t>
              </a:r>
              <a:endParaRPr lang="en-US" sz="1200" b="1" dirty="0">
                <a:solidFill>
                  <a:srgbClr val="1B1B1B"/>
                </a:solidFill>
                <a:latin typeface="Arial"/>
                <a:ea typeface="Jost"/>
                <a:cs typeface="Arial"/>
              </a:endParaRPr>
            </a:p>
          </p:txBody>
        </p:sp>
        <p:sp>
          <p:nvSpPr>
            <p:cNvPr id="61" name="Прямоугольник: скругленные углы 60">
              <a:extLst>
                <a:ext uri="{FF2B5EF4-FFF2-40B4-BE49-F238E27FC236}">
                  <a16:creationId xmlns="" xmlns:a16="http://schemas.microsoft.com/office/drawing/2014/main" id="{628C5EBF-71B6-CC86-FA26-B211C3AFB471}"/>
                </a:ext>
              </a:extLst>
            </p:cNvPr>
            <p:cNvSpPr/>
            <p:nvPr/>
          </p:nvSpPr>
          <p:spPr bwMode="auto">
            <a:xfrm>
              <a:off x="1147712" y="4131449"/>
              <a:ext cx="1732296" cy="498338"/>
            </a:xfrm>
            <a:prstGeom prst="roundRect">
              <a:avLst>
                <a:gd name="adj" fmla="val 50000"/>
              </a:avLst>
            </a:prstGeom>
            <a:solidFill>
              <a:srgbClr val="9F00FF"/>
            </a:solidFill>
            <a:ln w="25400" cap="flat">
              <a:noFill/>
              <a:prstDash val="solid"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Текст 2">
              <a:extLst>
                <a:ext uri="{FF2B5EF4-FFF2-40B4-BE49-F238E27FC236}">
                  <a16:creationId xmlns="" xmlns:a16="http://schemas.microsoft.com/office/drawing/2014/main" id="{B4D12EA2-C50D-533D-F66D-F1CCD3569D01}"/>
                </a:ext>
              </a:extLst>
            </p:cNvPr>
            <p:cNvSpPr txBox="1"/>
            <p:nvPr/>
          </p:nvSpPr>
          <p:spPr bwMode="auto">
            <a:xfrm>
              <a:off x="919826" y="4202012"/>
              <a:ext cx="2115689" cy="307773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8" tIns="45718" rIns="45718" bIns="45718">
              <a:spAutoFit/>
            </a:bodyPr>
            <a:lstStyle/>
            <a:p>
              <a:pPr lvl="8" algn="ctr">
                <a:defRPr sz="1600">
                  <a:solidFill>
                    <a:srgbClr val="1B1B1B"/>
                  </a:solidFill>
                  <a:latin typeface="Gilroy-Light"/>
                  <a:ea typeface="Gilroy-Light"/>
                  <a:cs typeface="Gilroy-Light"/>
                </a:defRPr>
              </a:pPr>
              <a:r>
                <a:rPr lang="ru-RU" sz="1400" b="1" dirty="0">
                  <a:solidFill>
                    <a:schemeClr val="bg1"/>
                  </a:solidFill>
                  <a:latin typeface="Arial"/>
                  <a:ea typeface="Jost"/>
                  <a:cs typeface="Arial"/>
                </a:rPr>
                <a:t>Цена</a:t>
              </a:r>
              <a:endParaRPr dirty="0"/>
            </a:p>
          </p:txBody>
        </p:sp>
        <p:sp>
          <p:nvSpPr>
            <p:cNvPr id="63" name="Прямоугольник 62">
              <a:extLst>
                <a:ext uri="{FF2B5EF4-FFF2-40B4-BE49-F238E27FC236}">
                  <a16:creationId xmlns="" xmlns:a16="http://schemas.microsoft.com/office/drawing/2014/main" id="{2850F98F-03C2-821E-C897-67B017E79019}"/>
                </a:ext>
              </a:extLst>
            </p:cNvPr>
            <p:cNvSpPr/>
            <p:nvPr/>
          </p:nvSpPr>
          <p:spPr bwMode="auto">
            <a:xfrm>
              <a:off x="983814" y="1641712"/>
              <a:ext cx="893200" cy="1246103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5D7E0"/>
              </a:solidFill>
              <a:prstDash val="solid"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4" name="Текст 2">
              <a:extLst>
                <a:ext uri="{FF2B5EF4-FFF2-40B4-BE49-F238E27FC236}">
                  <a16:creationId xmlns="" xmlns:a16="http://schemas.microsoft.com/office/drawing/2014/main" id="{395BC711-A8D0-F254-E2F2-17F71FD2D755}"/>
                </a:ext>
              </a:extLst>
            </p:cNvPr>
            <p:cNvSpPr txBox="1"/>
            <p:nvPr/>
          </p:nvSpPr>
          <p:spPr bwMode="auto">
            <a:xfrm>
              <a:off x="944189" y="2121686"/>
              <a:ext cx="972450" cy="230828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8" tIns="45718" rIns="45718" bIns="45718">
              <a:spAutoFit/>
            </a:bodyPr>
            <a:lstStyle/>
            <a:p>
              <a:pPr lvl="8" algn="ctr">
                <a:defRPr sz="1600">
                  <a:solidFill>
                    <a:srgbClr val="1B1B1B"/>
                  </a:solidFill>
                  <a:latin typeface="Gilroy-Light"/>
                  <a:ea typeface="Gilroy-Light"/>
                  <a:cs typeface="Gilroy-Light"/>
                </a:defRPr>
              </a:pPr>
              <a:r>
                <a:rPr lang="ru-RU" sz="900" dirty="0">
                  <a:solidFill>
                    <a:srgbClr val="1B1B1B"/>
                  </a:solidFill>
                  <a:latin typeface="Arial"/>
                  <a:cs typeface="Arial"/>
                </a:rPr>
                <a:t>Изображение</a:t>
              </a:r>
              <a:endParaRPr sz="900" dirty="0">
                <a:solidFill>
                  <a:srgbClr val="1B1B1B"/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1025" name="Группа 1024">
            <a:extLst>
              <a:ext uri="{FF2B5EF4-FFF2-40B4-BE49-F238E27FC236}">
                <a16:creationId xmlns="" xmlns:a16="http://schemas.microsoft.com/office/drawing/2014/main" id="{6DA2E9A0-270C-555D-C9B5-3D0F3CFF7B81}"/>
              </a:ext>
            </a:extLst>
          </p:cNvPr>
          <p:cNvGrpSpPr/>
          <p:nvPr/>
        </p:nvGrpSpPr>
        <p:grpSpPr>
          <a:xfrm>
            <a:off x="8987934" y="1421098"/>
            <a:ext cx="2606554" cy="3208689"/>
            <a:chOff x="739379" y="1421098"/>
            <a:chExt cx="2606554" cy="3208689"/>
          </a:xfrm>
        </p:grpSpPr>
        <p:sp>
          <p:nvSpPr>
            <p:cNvPr id="1026" name="Прямоугольник: скругленные углы 1025">
              <a:extLst>
                <a:ext uri="{FF2B5EF4-FFF2-40B4-BE49-F238E27FC236}">
                  <a16:creationId xmlns="" xmlns:a16="http://schemas.microsoft.com/office/drawing/2014/main" id="{57F591EB-C449-87D5-03DC-33C5B658492A}"/>
                </a:ext>
              </a:extLst>
            </p:cNvPr>
            <p:cNvSpPr/>
            <p:nvPr/>
          </p:nvSpPr>
          <p:spPr bwMode="auto">
            <a:xfrm>
              <a:off x="739379" y="1421098"/>
              <a:ext cx="2510948" cy="2973921"/>
            </a:xfrm>
            <a:prstGeom prst="roundRect">
              <a:avLst>
                <a:gd name="adj" fmla="val 5178"/>
              </a:avLst>
            </a:prstGeom>
            <a:solidFill>
              <a:srgbClr val="FFFFFF"/>
            </a:solidFill>
            <a:ln w="25400" cap="flat">
              <a:noFill/>
              <a:prstDash val="solid"/>
              <a:round/>
            </a:ln>
            <a:effectLst>
              <a:outerShdw blurRad="393700" sx="96000" sy="96000" algn="l" rotWithShape="0">
                <a:schemeClr val="tx1">
                  <a:alpha val="14000"/>
                </a:schemeClr>
              </a:outerShdw>
            </a:effectLst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27" name="Текст 2">
              <a:extLst>
                <a:ext uri="{FF2B5EF4-FFF2-40B4-BE49-F238E27FC236}">
                  <a16:creationId xmlns="" xmlns:a16="http://schemas.microsoft.com/office/drawing/2014/main" id="{5A0EE07A-DE81-84B5-0FD5-C2F8A30FB579}"/>
                </a:ext>
              </a:extLst>
            </p:cNvPr>
            <p:cNvSpPr txBox="1"/>
            <p:nvPr/>
          </p:nvSpPr>
          <p:spPr bwMode="auto">
            <a:xfrm>
              <a:off x="904564" y="3006500"/>
              <a:ext cx="2298634" cy="261606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8" tIns="45718" rIns="45718" bIns="45718">
              <a:spAutoFit/>
            </a:bodyPr>
            <a:lstStyle/>
            <a:p>
              <a:pPr lvl="8">
                <a:defRPr sz="1600">
                  <a:solidFill>
                    <a:srgbClr val="1B1B1B"/>
                  </a:solidFill>
                  <a:latin typeface="Gilroy-Light"/>
                  <a:ea typeface="Gilroy-Light"/>
                  <a:cs typeface="Gilroy-Light"/>
                </a:defRPr>
              </a:pPr>
              <a:r>
                <a:rPr lang="ru-RU" sz="1100" dirty="0">
                  <a:solidFill>
                    <a:srgbClr val="1B1B1B"/>
                  </a:solidFill>
                  <a:latin typeface="Arial"/>
                  <a:ea typeface="Jost"/>
                  <a:cs typeface="Arial"/>
                </a:rPr>
                <a:t>Описание</a:t>
              </a:r>
              <a:endParaRPr dirty="0"/>
            </a:p>
          </p:txBody>
        </p:sp>
        <p:sp>
          <p:nvSpPr>
            <p:cNvPr id="1028" name="Текст 2">
              <a:extLst>
                <a:ext uri="{FF2B5EF4-FFF2-40B4-BE49-F238E27FC236}">
                  <a16:creationId xmlns="" xmlns:a16="http://schemas.microsoft.com/office/drawing/2014/main" id="{8F70AE2D-C07F-1340-3031-D8693156883D}"/>
                </a:ext>
              </a:extLst>
            </p:cNvPr>
            <p:cNvSpPr txBox="1"/>
            <p:nvPr/>
          </p:nvSpPr>
          <p:spPr bwMode="auto">
            <a:xfrm>
              <a:off x="2013860" y="1641712"/>
              <a:ext cx="1332073" cy="461661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8" tIns="45718" rIns="45718" bIns="45718">
              <a:spAutoFit/>
            </a:bodyPr>
            <a:lstStyle/>
            <a:p>
              <a:pPr lvl="8">
                <a:defRPr sz="1600">
                  <a:solidFill>
                    <a:srgbClr val="1B1B1B"/>
                  </a:solidFill>
                  <a:latin typeface="Gilroy-Light"/>
                  <a:ea typeface="Gilroy-Light"/>
                  <a:cs typeface="Gilroy-Light"/>
                </a:defRPr>
              </a:pPr>
              <a:r>
                <a:rPr lang="ru-RU" sz="1200" b="1" dirty="0">
                  <a:solidFill>
                    <a:srgbClr val="1B1B1B"/>
                  </a:solidFill>
                  <a:latin typeface="Arial"/>
                  <a:ea typeface="Jost"/>
                  <a:cs typeface="Arial"/>
                </a:rPr>
                <a:t>Планируемое решение</a:t>
              </a:r>
              <a:endParaRPr lang="en-US" sz="1200" b="1" dirty="0">
                <a:solidFill>
                  <a:srgbClr val="1B1B1B"/>
                </a:solidFill>
                <a:latin typeface="Arial"/>
                <a:ea typeface="Jost"/>
                <a:cs typeface="Arial"/>
              </a:endParaRPr>
            </a:p>
          </p:txBody>
        </p:sp>
        <p:sp>
          <p:nvSpPr>
            <p:cNvPr id="1029" name="Прямоугольник: скругленные углы 1028">
              <a:extLst>
                <a:ext uri="{FF2B5EF4-FFF2-40B4-BE49-F238E27FC236}">
                  <a16:creationId xmlns="" xmlns:a16="http://schemas.microsoft.com/office/drawing/2014/main" id="{FB8FED63-6A82-88F9-A3EA-8F4E81AFBCF1}"/>
                </a:ext>
              </a:extLst>
            </p:cNvPr>
            <p:cNvSpPr/>
            <p:nvPr/>
          </p:nvSpPr>
          <p:spPr bwMode="auto">
            <a:xfrm>
              <a:off x="1147712" y="4131449"/>
              <a:ext cx="1732296" cy="498338"/>
            </a:xfrm>
            <a:prstGeom prst="roundRect">
              <a:avLst>
                <a:gd name="adj" fmla="val 50000"/>
              </a:avLst>
            </a:prstGeom>
            <a:solidFill>
              <a:srgbClr val="9F00FF"/>
            </a:solidFill>
            <a:ln w="25400" cap="flat">
              <a:noFill/>
              <a:prstDash val="solid"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0" name="Текст 2">
              <a:extLst>
                <a:ext uri="{FF2B5EF4-FFF2-40B4-BE49-F238E27FC236}">
                  <a16:creationId xmlns="" xmlns:a16="http://schemas.microsoft.com/office/drawing/2014/main" id="{84C57B74-DE1C-BA33-59BC-08938538B790}"/>
                </a:ext>
              </a:extLst>
            </p:cNvPr>
            <p:cNvSpPr txBox="1"/>
            <p:nvPr/>
          </p:nvSpPr>
          <p:spPr bwMode="auto">
            <a:xfrm>
              <a:off x="919826" y="4202012"/>
              <a:ext cx="2115689" cy="307773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8" tIns="45718" rIns="45718" bIns="45718">
              <a:spAutoFit/>
            </a:bodyPr>
            <a:lstStyle/>
            <a:p>
              <a:pPr lvl="8" algn="ctr">
                <a:defRPr sz="1600">
                  <a:solidFill>
                    <a:srgbClr val="1B1B1B"/>
                  </a:solidFill>
                  <a:latin typeface="Gilroy-Light"/>
                  <a:ea typeface="Gilroy-Light"/>
                  <a:cs typeface="Gilroy-Light"/>
                </a:defRPr>
              </a:pPr>
              <a:r>
                <a:rPr lang="ru-RU" sz="1400" b="1" dirty="0">
                  <a:solidFill>
                    <a:schemeClr val="bg1"/>
                  </a:solidFill>
                  <a:latin typeface="Arial"/>
                  <a:ea typeface="Jost"/>
                  <a:cs typeface="Arial"/>
                </a:rPr>
                <a:t>Цена</a:t>
              </a:r>
              <a:endParaRPr dirty="0"/>
            </a:p>
          </p:txBody>
        </p:sp>
        <p:sp>
          <p:nvSpPr>
            <p:cNvPr id="1031" name="Прямоугольник 1030">
              <a:extLst>
                <a:ext uri="{FF2B5EF4-FFF2-40B4-BE49-F238E27FC236}">
                  <a16:creationId xmlns="" xmlns:a16="http://schemas.microsoft.com/office/drawing/2014/main" id="{56060766-51CF-510D-CED8-9B5EF0E1E52E}"/>
                </a:ext>
              </a:extLst>
            </p:cNvPr>
            <p:cNvSpPr/>
            <p:nvPr/>
          </p:nvSpPr>
          <p:spPr bwMode="auto">
            <a:xfrm>
              <a:off x="983814" y="1641712"/>
              <a:ext cx="893200" cy="1246103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5D7E0"/>
              </a:solidFill>
              <a:prstDash val="solid"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3" name="Текст 2">
              <a:extLst>
                <a:ext uri="{FF2B5EF4-FFF2-40B4-BE49-F238E27FC236}">
                  <a16:creationId xmlns="" xmlns:a16="http://schemas.microsoft.com/office/drawing/2014/main" id="{178B8A05-990D-5396-73E6-CF7528E3F2AA}"/>
                </a:ext>
              </a:extLst>
            </p:cNvPr>
            <p:cNvSpPr txBox="1"/>
            <p:nvPr/>
          </p:nvSpPr>
          <p:spPr bwMode="auto">
            <a:xfrm>
              <a:off x="944189" y="2121686"/>
              <a:ext cx="972450" cy="230828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8" tIns="45718" rIns="45718" bIns="45718">
              <a:spAutoFit/>
            </a:bodyPr>
            <a:lstStyle/>
            <a:p>
              <a:pPr lvl="8" algn="ctr">
                <a:defRPr sz="1600">
                  <a:solidFill>
                    <a:srgbClr val="1B1B1B"/>
                  </a:solidFill>
                  <a:latin typeface="Gilroy-Light"/>
                  <a:ea typeface="Gilroy-Light"/>
                  <a:cs typeface="Gilroy-Light"/>
                </a:defRPr>
              </a:pPr>
              <a:r>
                <a:rPr lang="ru-RU" sz="900" dirty="0">
                  <a:solidFill>
                    <a:srgbClr val="1B1B1B"/>
                  </a:solidFill>
                  <a:latin typeface="Arial"/>
                  <a:cs typeface="Arial"/>
                </a:rPr>
                <a:t>Изображение</a:t>
              </a:r>
              <a:endParaRPr sz="900" dirty="0">
                <a:solidFill>
                  <a:srgbClr val="1B1B1B"/>
                </a:solidFill>
                <a:latin typeface="Arial"/>
                <a:cs typeface="Arial"/>
              </a:endParaRPr>
            </a:p>
          </p:txBody>
        </p:sp>
      </p:grpSp>
      <p:sp>
        <p:nvSpPr>
          <p:cNvPr id="2" name="Номер слайда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>
              <a:defRPr/>
            </a:pPr>
            <a:fld id="{86CB4B4D-7CA3-9044-876B-883B54F8677D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 txBox="1"/>
          <p:nvPr/>
        </p:nvSpPr>
        <p:spPr bwMode="auto">
          <a:xfrm>
            <a:off x="420955" y="248655"/>
            <a:ext cx="6518934" cy="338550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ctr">
              <a:defRPr sz="48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 algn="l">
              <a:defRPr/>
            </a:pPr>
            <a:r>
              <a:rPr lang="ru-RU" sz="1600" b="1" cap="all" dirty="0">
                <a:solidFill>
                  <a:schemeClr val="tx1"/>
                </a:solidFill>
                <a:latin typeface="Arial"/>
                <a:ea typeface="Jost"/>
                <a:cs typeface="Arial"/>
              </a:rPr>
              <a:t>Коммерциализация</a:t>
            </a:r>
            <a:endParaRPr dirty="0"/>
          </a:p>
        </p:txBody>
      </p:sp>
      <p:grpSp>
        <p:nvGrpSpPr>
          <p:cNvPr id="6" name="Группа 5"/>
          <p:cNvGrpSpPr/>
          <p:nvPr/>
        </p:nvGrpSpPr>
        <p:grpSpPr bwMode="auto">
          <a:xfrm>
            <a:off x="0" y="692501"/>
            <a:ext cx="2624903" cy="97077"/>
            <a:chOff x="0" y="692501"/>
            <a:chExt cx="2624903" cy="97077"/>
          </a:xfrm>
        </p:grpSpPr>
        <p:sp>
          <p:nvSpPr>
            <p:cNvPr id="7" name="Прямоугольник 6"/>
            <p:cNvSpPr/>
            <p:nvPr/>
          </p:nvSpPr>
          <p:spPr bwMode="auto">
            <a:xfrm>
              <a:off x="0" y="692501"/>
              <a:ext cx="1294463" cy="97077"/>
            </a:xfrm>
            <a:prstGeom prst="rect">
              <a:avLst/>
            </a:prstGeom>
            <a:solidFill>
              <a:srgbClr val="FBB3C1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8" name="Прямоугольник 7"/>
            <p:cNvSpPr/>
            <p:nvPr/>
          </p:nvSpPr>
          <p:spPr bwMode="auto">
            <a:xfrm>
              <a:off x="336583" y="692501"/>
              <a:ext cx="1294463" cy="97077"/>
            </a:xfrm>
            <a:prstGeom prst="rect">
              <a:avLst/>
            </a:prstGeom>
            <a:solidFill>
              <a:srgbClr val="9F00FF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9" name="Прямоугольник 8"/>
            <p:cNvSpPr/>
            <p:nvPr/>
          </p:nvSpPr>
          <p:spPr bwMode="auto">
            <a:xfrm>
              <a:off x="673166" y="692501"/>
              <a:ext cx="1294463" cy="97077"/>
            </a:xfrm>
            <a:prstGeom prst="rect">
              <a:avLst/>
            </a:prstGeom>
            <a:solidFill>
              <a:srgbClr val="FD493D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 bwMode="auto">
            <a:xfrm>
              <a:off x="993857" y="692501"/>
              <a:ext cx="1294463" cy="97077"/>
            </a:xfrm>
            <a:prstGeom prst="rect">
              <a:avLst/>
            </a:prstGeom>
            <a:solidFill>
              <a:srgbClr val="FCAF17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 bwMode="auto">
            <a:xfrm>
              <a:off x="1330440" y="692501"/>
              <a:ext cx="1294463" cy="97077"/>
            </a:xfrm>
            <a:prstGeom prst="rect">
              <a:avLst/>
            </a:prstGeom>
            <a:solidFill>
              <a:srgbClr val="B5D8E1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</p:grpSp>
      <p:sp>
        <p:nvSpPr>
          <p:cNvPr id="19" name="7"/>
          <p:cNvSpPr txBox="1"/>
          <p:nvPr/>
        </p:nvSpPr>
        <p:spPr bwMode="auto">
          <a:xfrm>
            <a:off x="30276" y="6519206"/>
            <a:ext cx="468151" cy="19910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5718" tIns="45718" rIns="45718" bIns="45718" numCol="1" anchor="ctr">
            <a:noAutofit/>
          </a:bodyPr>
          <a:lstStyle>
            <a:lvl1pPr algn="ctr">
              <a:defRPr sz="1200">
                <a:solidFill>
                  <a:srgbClr val="FFFFFF"/>
                </a:solidFill>
                <a:latin typeface="Gilroy-Bold"/>
                <a:ea typeface="Gilroy-Bold"/>
                <a:cs typeface="Gilroy-Bold"/>
              </a:defRPr>
            </a:lvl1pPr>
          </a:lstStyle>
          <a:p>
            <a:pPr>
              <a:defRPr/>
            </a:pPr>
            <a:r>
              <a:rPr lang="ru-RU" dirty="0"/>
              <a:t>7</a:t>
            </a:r>
            <a:endParaRPr dirty="0"/>
          </a:p>
        </p:txBody>
      </p:sp>
      <p:sp>
        <p:nvSpPr>
          <p:cNvPr id="26" name="Текст 2"/>
          <p:cNvSpPr txBox="1"/>
          <p:nvPr/>
        </p:nvSpPr>
        <p:spPr bwMode="auto">
          <a:xfrm>
            <a:off x="319053" y="1600337"/>
            <a:ext cx="3297151" cy="307773"/>
          </a:xfrm>
          <a:prstGeom prst="rect">
            <a:avLst/>
          </a:prstGeom>
          <a:ln w="12700">
            <a:miter lim="400000"/>
          </a:ln>
        </p:spPr>
        <p:txBody>
          <a:bodyPr wrap="square" lIns="45718" tIns="45718" rIns="45718" bIns="45718">
            <a:spAutoFit/>
          </a:bodyPr>
          <a:lstStyle/>
          <a:p>
            <a:pPr lvl="8" algn="ctr"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rPr lang="ru-RU" sz="1400" b="1">
                <a:solidFill>
                  <a:schemeClr val="bg1"/>
                </a:solidFill>
                <a:latin typeface="Arial"/>
                <a:ea typeface="Jost"/>
                <a:cs typeface="Arial"/>
              </a:rPr>
              <a:t>Прямые продажи</a:t>
            </a:r>
            <a:endParaRPr/>
          </a:p>
        </p:txBody>
      </p:sp>
      <p:sp>
        <p:nvSpPr>
          <p:cNvPr id="35" name="Текст 2"/>
          <p:cNvSpPr txBox="1"/>
          <p:nvPr/>
        </p:nvSpPr>
        <p:spPr bwMode="auto">
          <a:xfrm>
            <a:off x="290995" y="3581903"/>
            <a:ext cx="3297151" cy="307773"/>
          </a:xfrm>
          <a:prstGeom prst="rect">
            <a:avLst/>
          </a:prstGeom>
          <a:ln w="12700">
            <a:miter lim="400000"/>
          </a:ln>
        </p:spPr>
        <p:txBody>
          <a:bodyPr wrap="square" lIns="45718" tIns="45718" rIns="45718" bIns="45718">
            <a:spAutoFit/>
          </a:bodyPr>
          <a:lstStyle/>
          <a:p>
            <a:pPr lvl="8" algn="ctr"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rPr lang="ru-RU" sz="1400" b="1">
                <a:solidFill>
                  <a:schemeClr val="bg1"/>
                </a:solidFill>
                <a:latin typeface="Arial"/>
                <a:ea typeface="Jost"/>
                <a:cs typeface="Arial"/>
              </a:rPr>
              <a:t>Контрактная сборка</a:t>
            </a:r>
            <a:endParaRPr/>
          </a:p>
        </p:txBody>
      </p:sp>
      <p:sp>
        <p:nvSpPr>
          <p:cNvPr id="2" name="Текст 2">
            <a:extLst>
              <a:ext uri="{FF2B5EF4-FFF2-40B4-BE49-F238E27FC236}">
                <a16:creationId xmlns="" xmlns:a16="http://schemas.microsoft.com/office/drawing/2014/main" id="{625427B3-D6C6-454F-B487-820E9C58E254}"/>
              </a:ext>
            </a:extLst>
          </p:cNvPr>
          <p:cNvSpPr txBox="1"/>
          <p:nvPr/>
        </p:nvSpPr>
        <p:spPr bwMode="auto">
          <a:xfrm>
            <a:off x="587364" y="1323407"/>
            <a:ext cx="6008422" cy="523216"/>
          </a:xfrm>
          <a:prstGeom prst="rect">
            <a:avLst/>
          </a:prstGeom>
          <a:ln w="12700">
            <a:miter lim="400000"/>
          </a:ln>
        </p:spPr>
        <p:txBody>
          <a:bodyPr wrap="square" lIns="45718" tIns="45718" rIns="45718" bIns="45718">
            <a:spAutoFit/>
          </a:bodyPr>
          <a:lstStyle/>
          <a:p>
            <a:pPr lvl="8"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rPr lang="ru-RU" sz="1400" dirty="0">
                <a:solidFill>
                  <a:srgbClr val="1B1B1B"/>
                </a:solidFill>
                <a:latin typeface="Arial"/>
                <a:ea typeface="Jost"/>
                <a:cs typeface="Arial"/>
              </a:rPr>
              <a:t>Опишите как Вы и команда видят процесс коммерциализации решения</a:t>
            </a:r>
            <a:endParaRPr lang="en-US" sz="1400" dirty="0">
              <a:solidFill>
                <a:srgbClr val="1B1B1B"/>
              </a:solidFill>
              <a:latin typeface="Arial"/>
              <a:ea typeface="Jost"/>
              <a:cs typeface="Arial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>
              <a:defRPr/>
            </a:pPr>
            <a:fld id="{86CB4B4D-7CA3-9044-876B-883B54F8677D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" name="Текст 2"/>
          <p:cNvSpPr txBox="1"/>
          <p:nvPr/>
        </p:nvSpPr>
        <p:spPr bwMode="auto">
          <a:xfrm>
            <a:off x="6615058" y="-110016"/>
            <a:ext cx="1201435" cy="1938988"/>
          </a:xfrm>
          <a:prstGeom prst="rect">
            <a:avLst/>
          </a:prstGeom>
          <a:ln w="12700">
            <a:miter lim="400000"/>
          </a:ln>
        </p:spPr>
        <p:txBody>
          <a:bodyPr wrap="square" lIns="45718" tIns="45718" rIns="45718" bIns="45718" anchor="ctr">
            <a:spAutoFit/>
          </a:bodyPr>
          <a:lstStyle>
            <a:lvl1pPr>
              <a:defRPr sz="12000">
                <a:solidFill>
                  <a:srgbClr val="FFFF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 Bold"/>
              </a:rPr>
              <a:t>1</a:t>
            </a:r>
            <a:endParaRPr kumimoji="0" sz="1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roy-ExtraBold"/>
            </a:endParaRPr>
          </a:p>
        </p:txBody>
      </p:sp>
      <p:sp>
        <p:nvSpPr>
          <p:cNvPr id="3" name="Текст 2"/>
          <p:cNvSpPr txBox="1"/>
          <p:nvPr/>
        </p:nvSpPr>
        <p:spPr bwMode="auto">
          <a:xfrm>
            <a:off x="420955" y="248144"/>
            <a:ext cx="6518934" cy="335915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ctr">
              <a:defRPr sz="48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Jost"/>
                <a:cs typeface="Arial"/>
              </a:rPr>
              <a:t>ВОЗМОЖНЫЕ РИСКИ</a:t>
            </a:r>
            <a:endParaRPr kumimoji="0" sz="4800" b="0" i="0" u="none" strike="noStrike" kern="0" cap="none" spc="0" normalizeH="0" baseline="0" noProof="0">
              <a:ln>
                <a:noFill/>
              </a:ln>
              <a:solidFill>
                <a:srgbClr val="8F00FF"/>
              </a:solidFill>
              <a:effectLst/>
              <a:uLnTx/>
              <a:uFillTx/>
              <a:latin typeface="Gilroy-ExtraBold"/>
            </a:endParaRPr>
          </a:p>
        </p:txBody>
      </p:sp>
      <p:grpSp>
        <p:nvGrpSpPr>
          <p:cNvPr id="6" name="Группа 5"/>
          <p:cNvGrpSpPr/>
          <p:nvPr/>
        </p:nvGrpSpPr>
        <p:grpSpPr bwMode="auto">
          <a:xfrm>
            <a:off x="0" y="692501"/>
            <a:ext cx="2624903" cy="97077"/>
            <a:chOff x="0" y="692501"/>
            <a:chExt cx="2624903" cy="97077"/>
          </a:xfrm>
        </p:grpSpPr>
        <p:sp>
          <p:nvSpPr>
            <p:cNvPr id="7" name="Прямоугольник 6"/>
            <p:cNvSpPr/>
            <p:nvPr/>
          </p:nvSpPr>
          <p:spPr bwMode="auto">
            <a:xfrm>
              <a:off x="0" y="692501"/>
              <a:ext cx="1294463" cy="97077"/>
            </a:xfrm>
            <a:prstGeom prst="rect">
              <a:avLst/>
            </a:prstGeom>
            <a:solidFill>
              <a:srgbClr val="FBB3C1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8" name="Прямоугольник 7"/>
            <p:cNvSpPr/>
            <p:nvPr/>
          </p:nvSpPr>
          <p:spPr bwMode="auto">
            <a:xfrm>
              <a:off x="336583" y="692501"/>
              <a:ext cx="1294463" cy="97077"/>
            </a:xfrm>
            <a:prstGeom prst="rect">
              <a:avLst/>
            </a:prstGeom>
            <a:solidFill>
              <a:srgbClr val="9F00FF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9" name="Прямоугольник 8"/>
            <p:cNvSpPr/>
            <p:nvPr/>
          </p:nvSpPr>
          <p:spPr bwMode="auto">
            <a:xfrm>
              <a:off x="673166" y="692501"/>
              <a:ext cx="1294463" cy="97077"/>
            </a:xfrm>
            <a:prstGeom prst="rect">
              <a:avLst/>
            </a:prstGeom>
            <a:solidFill>
              <a:srgbClr val="FD493D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 bwMode="auto">
            <a:xfrm>
              <a:off x="993857" y="692501"/>
              <a:ext cx="1294463" cy="97077"/>
            </a:xfrm>
            <a:prstGeom prst="rect">
              <a:avLst/>
            </a:prstGeom>
            <a:solidFill>
              <a:srgbClr val="FCAF17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 bwMode="auto">
            <a:xfrm>
              <a:off x="1330440" y="692501"/>
              <a:ext cx="1294463" cy="97077"/>
            </a:xfrm>
            <a:prstGeom prst="rect">
              <a:avLst/>
            </a:prstGeom>
            <a:solidFill>
              <a:srgbClr val="B5D8E1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Helvetica"/>
                <a:cs typeface="Helvetica"/>
              </a:endParaRPr>
            </a:p>
          </p:txBody>
        </p:sp>
      </p:grpSp>
      <p:sp>
        <p:nvSpPr>
          <p:cNvPr id="2" name="Текст 2">
            <a:extLst>
              <a:ext uri="{FF2B5EF4-FFF2-40B4-BE49-F238E27FC236}">
                <a16:creationId xmlns="" xmlns:a16="http://schemas.microsoft.com/office/drawing/2014/main" id="{326B75FE-7C12-1BA7-6180-DA77275D82A5}"/>
              </a:ext>
            </a:extLst>
          </p:cNvPr>
          <p:cNvSpPr txBox="1"/>
          <p:nvPr/>
        </p:nvSpPr>
        <p:spPr bwMode="auto">
          <a:xfrm>
            <a:off x="587364" y="1323407"/>
            <a:ext cx="6008422" cy="307773"/>
          </a:xfrm>
          <a:prstGeom prst="rect">
            <a:avLst/>
          </a:prstGeom>
          <a:ln w="12700">
            <a:miter lim="400000"/>
          </a:ln>
        </p:spPr>
        <p:txBody>
          <a:bodyPr wrap="square" lIns="45718" tIns="45718" rIns="45718" bIns="45718">
            <a:spAutoFit/>
          </a:bodyPr>
          <a:lstStyle/>
          <a:p>
            <a:pPr marL="0" marR="0" lvl="8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rgbClr val="1B1B1B"/>
                </a:solidFill>
                <a:effectLst/>
                <a:uLnTx/>
                <a:uFillTx/>
                <a:latin typeface="Arial"/>
                <a:ea typeface="Jost"/>
                <a:cs typeface="Arial"/>
              </a:rPr>
              <a:t>Опишите риски </a:t>
            </a: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B1B1B"/>
                </a:solidFill>
                <a:effectLst/>
                <a:uLnTx/>
                <a:uFillTx/>
                <a:latin typeface="Arial"/>
                <a:ea typeface="Jost"/>
                <a:cs typeface="Arial"/>
              </a:rPr>
              <a:t>проекта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1B1B1B"/>
              </a:solidFill>
              <a:effectLst/>
              <a:uLnTx/>
              <a:uFillTx/>
              <a:latin typeface="Arial"/>
              <a:ea typeface="Jost"/>
              <a:cs typeface="Arial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>
              <a:defRPr/>
            </a:pPr>
            <a:fld id="{86CB4B4D-7CA3-9044-876B-883B54F8677D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61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="" xmlns:a16="http://schemas.microsoft.com/office/drawing/2014/main" id="{8036261D-48D4-6FF4-69AE-4CBE3CD0FB37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" name="Текст 2">
            <a:extLst>
              <a:ext uri="{FF2B5EF4-FFF2-40B4-BE49-F238E27FC236}">
                <a16:creationId xmlns="" xmlns:a16="http://schemas.microsoft.com/office/drawing/2014/main" id="{6D2071D6-D10D-BCF3-CF75-8C89EF3B2B3D}"/>
              </a:ext>
            </a:extLst>
          </p:cNvPr>
          <p:cNvSpPr txBox="1"/>
          <p:nvPr/>
        </p:nvSpPr>
        <p:spPr bwMode="auto">
          <a:xfrm>
            <a:off x="6615058" y="-110016"/>
            <a:ext cx="1201435" cy="1938988"/>
          </a:xfrm>
          <a:prstGeom prst="rect">
            <a:avLst/>
          </a:prstGeom>
          <a:ln w="12700">
            <a:miter lim="400000"/>
          </a:ln>
        </p:spPr>
        <p:txBody>
          <a:bodyPr wrap="square" lIns="45718" tIns="45718" rIns="45718" bIns="45718" anchor="ctr">
            <a:spAutoFit/>
          </a:bodyPr>
          <a:lstStyle>
            <a:lvl1pPr>
              <a:defRPr sz="12000">
                <a:solidFill>
                  <a:srgbClr val="FFFF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>
              <a:defRPr/>
            </a:pPr>
            <a:r>
              <a:rPr>
                <a:latin typeface="Montserrat Bold"/>
              </a:rPr>
              <a:t>1</a:t>
            </a:r>
            <a:endParaRPr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C590168-EC61-1300-B56D-F6AE6782D868}"/>
              </a:ext>
            </a:extLst>
          </p:cNvPr>
          <p:cNvSpPr txBox="1"/>
          <p:nvPr/>
        </p:nvSpPr>
        <p:spPr bwMode="auto">
          <a:xfrm>
            <a:off x="420955" y="248144"/>
            <a:ext cx="6518934" cy="335915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ctr">
              <a:defRPr sz="48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lvl1pPr>
          </a:lstStyle>
          <a:p>
            <a:pPr algn="l">
              <a:defRPr/>
            </a:pPr>
            <a:r>
              <a:rPr lang="ru-RU" sz="1600" b="1" cap="all" dirty="0">
                <a:solidFill>
                  <a:schemeClr val="tx1"/>
                </a:solidFill>
                <a:latin typeface="Arial"/>
                <a:ea typeface="Jost"/>
                <a:cs typeface="Arial"/>
              </a:rPr>
              <a:t>КОМАНДА ПРОЕКТА</a:t>
            </a:r>
            <a:endParaRPr dirty="0"/>
          </a:p>
        </p:txBody>
      </p:sp>
      <p:grpSp>
        <p:nvGrpSpPr>
          <p:cNvPr id="6" name="Группа 5">
            <a:extLst>
              <a:ext uri="{FF2B5EF4-FFF2-40B4-BE49-F238E27FC236}">
                <a16:creationId xmlns="" xmlns:a16="http://schemas.microsoft.com/office/drawing/2014/main" id="{8A134B8C-4B1C-811F-58D9-8044B717DFDE}"/>
              </a:ext>
            </a:extLst>
          </p:cNvPr>
          <p:cNvGrpSpPr/>
          <p:nvPr/>
        </p:nvGrpSpPr>
        <p:grpSpPr bwMode="auto">
          <a:xfrm>
            <a:off x="0" y="692501"/>
            <a:ext cx="2624903" cy="97077"/>
            <a:chOff x="0" y="692501"/>
            <a:chExt cx="2624903" cy="97077"/>
          </a:xfrm>
        </p:grpSpPr>
        <p:sp>
          <p:nvSpPr>
            <p:cNvPr id="7" name="Прямоугольник 6">
              <a:extLst>
                <a:ext uri="{FF2B5EF4-FFF2-40B4-BE49-F238E27FC236}">
                  <a16:creationId xmlns="" xmlns:a16="http://schemas.microsoft.com/office/drawing/2014/main" id="{64B392B3-1F66-3AC8-370A-E1CF10B82C13}"/>
                </a:ext>
              </a:extLst>
            </p:cNvPr>
            <p:cNvSpPr/>
            <p:nvPr/>
          </p:nvSpPr>
          <p:spPr bwMode="auto">
            <a:xfrm>
              <a:off x="0" y="692501"/>
              <a:ext cx="1294463" cy="97077"/>
            </a:xfrm>
            <a:prstGeom prst="rect">
              <a:avLst/>
            </a:prstGeom>
            <a:solidFill>
              <a:srgbClr val="FBB3C1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="" xmlns:a16="http://schemas.microsoft.com/office/drawing/2014/main" id="{3DDA3ED1-C645-BA50-E397-00049487BC41}"/>
                </a:ext>
              </a:extLst>
            </p:cNvPr>
            <p:cNvSpPr/>
            <p:nvPr/>
          </p:nvSpPr>
          <p:spPr bwMode="auto">
            <a:xfrm>
              <a:off x="336583" y="692501"/>
              <a:ext cx="1294463" cy="97077"/>
            </a:xfrm>
            <a:prstGeom prst="rect">
              <a:avLst/>
            </a:prstGeom>
            <a:solidFill>
              <a:srgbClr val="9F00FF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="" xmlns:a16="http://schemas.microsoft.com/office/drawing/2014/main" id="{E65D02C3-7550-3CDF-3219-C8E2161F576D}"/>
                </a:ext>
              </a:extLst>
            </p:cNvPr>
            <p:cNvSpPr/>
            <p:nvPr/>
          </p:nvSpPr>
          <p:spPr bwMode="auto">
            <a:xfrm>
              <a:off x="673166" y="692501"/>
              <a:ext cx="1294463" cy="97077"/>
            </a:xfrm>
            <a:prstGeom prst="rect">
              <a:avLst/>
            </a:prstGeom>
            <a:solidFill>
              <a:srgbClr val="FD493D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="" xmlns:a16="http://schemas.microsoft.com/office/drawing/2014/main" id="{780CC85D-E6DA-153A-2506-599292A7E863}"/>
                </a:ext>
              </a:extLst>
            </p:cNvPr>
            <p:cNvSpPr/>
            <p:nvPr/>
          </p:nvSpPr>
          <p:spPr bwMode="auto">
            <a:xfrm>
              <a:off x="993857" y="692501"/>
              <a:ext cx="1294463" cy="97077"/>
            </a:xfrm>
            <a:prstGeom prst="rect">
              <a:avLst/>
            </a:prstGeom>
            <a:solidFill>
              <a:srgbClr val="FCAF17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="" xmlns:a16="http://schemas.microsoft.com/office/drawing/2014/main" id="{AEA9EEB5-68E1-4DCA-BF40-3853BC8132D7}"/>
                </a:ext>
              </a:extLst>
            </p:cNvPr>
            <p:cNvSpPr/>
            <p:nvPr/>
          </p:nvSpPr>
          <p:spPr bwMode="auto">
            <a:xfrm>
              <a:off x="1330440" y="692501"/>
              <a:ext cx="1294463" cy="97077"/>
            </a:xfrm>
            <a:prstGeom prst="rect">
              <a:avLst/>
            </a:prstGeom>
            <a:solidFill>
              <a:srgbClr val="B5D8E1"/>
            </a:solidFill>
            <a:ln w="25400" cap="flat">
              <a:noFill/>
              <a:prstDash val="solid"/>
              <a:round/>
            </a:ln>
            <a:effectLst/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"/>
                <a:ea typeface="Helvetica"/>
                <a:cs typeface="Helvetica"/>
              </a:endParaRPr>
            </a:p>
          </p:txBody>
        </p:sp>
      </p:grpSp>
      <p:sp>
        <p:nvSpPr>
          <p:cNvPr id="2" name="Текст 2">
            <a:extLst>
              <a:ext uri="{FF2B5EF4-FFF2-40B4-BE49-F238E27FC236}">
                <a16:creationId xmlns="" xmlns:a16="http://schemas.microsoft.com/office/drawing/2014/main" id="{4A370BE5-CCB4-D197-62CC-1F1B4784AC8A}"/>
              </a:ext>
            </a:extLst>
          </p:cNvPr>
          <p:cNvSpPr txBox="1"/>
          <p:nvPr/>
        </p:nvSpPr>
        <p:spPr bwMode="auto">
          <a:xfrm>
            <a:off x="587364" y="1323407"/>
            <a:ext cx="6518934" cy="307773"/>
          </a:xfrm>
          <a:prstGeom prst="rect">
            <a:avLst/>
          </a:prstGeom>
          <a:ln w="12700">
            <a:miter lim="400000"/>
          </a:ln>
        </p:spPr>
        <p:txBody>
          <a:bodyPr wrap="square" lIns="45718" tIns="45718" rIns="45718" bIns="45718">
            <a:spAutoFit/>
          </a:bodyPr>
          <a:lstStyle/>
          <a:p>
            <a:pPr lvl="8">
              <a:defRPr sz="1600">
                <a:solidFill>
                  <a:srgbClr val="1B1B1B"/>
                </a:solidFill>
                <a:latin typeface="Gilroy-Light"/>
                <a:ea typeface="Gilroy-Light"/>
                <a:cs typeface="Gilroy-Light"/>
              </a:defRPr>
            </a:pPr>
            <a:r>
              <a:rPr lang="ru-RU" sz="1400" dirty="0">
                <a:solidFill>
                  <a:srgbClr val="1B1B1B"/>
                </a:solidFill>
                <a:latin typeface="Arial"/>
                <a:ea typeface="Jost"/>
                <a:cs typeface="Arial"/>
              </a:rPr>
              <a:t>Опишите команду проекта, ФИО, роль, опыт каждого из членов команды</a:t>
            </a:r>
            <a:endParaRPr lang="en-US" sz="1400" dirty="0">
              <a:solidFill>
                <a:srgbClr val="1B1B1B"/>
              </a:solidFill>
              <a:latin typeface="Arial"/>
              <a:ea typeface="Jost"/>
              <a:cs typeface="Arial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>
              <a:defRPr/>
            </a:pPr>
            <a:fld id="{86CB4B4D-7CA3-9044-876B-883B54F8677D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17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5" name="Текст 2"/>
          <p:cNvSpPr txBox="1"/>
          <p:nvPr/>
        </p:nvSpPr>
        <p:spPr bwMode="auto">
          <a:xfrm>
            <a:off x="733424" y="1164333"/>
            <a:ext cx="5105400" cy="4529333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normAutofit/>
          </a:bodyPr>
          <a:lstStyle/>
          <a:p>
            <a:pPr>
              <a:defRPr sz="72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</a:defRPr>
            </a:pPr>
            <a:r>
              <a:rPr lang="ru-RU" sz="6600" b="1" dirty="0">
                <a:solidFill>
                  <a:srgbClr val="8F00FF"/>
                </a:solidFill>
                <a:latin typeface="Arial"/>
                <a:ea typeface="Jost"/>
                <a:cs typeface="Arial"/>
              </a:rPr>
              <a:t>СПАСИБО</a:t>
            </a:r>
            <a:r>
              <a:rPr lang="ru-RU" sz="6600" b="1" dirty="0" smtClean="0">
                <a:solidFill>
                  <a:srgbClr val="8F00FF"/>
                </a:solidFill>
                <a:latin typeface="Arial"/>
                <a:ea typeface="Jost"/>
                <a:cs typeface="Arial"/>
              </a:rPr>
              <a:t>!</a:t>
            </a:r>
          </a:p>
        </p:txBody>
      </p:sp>
      <p:sp>
        <p:nvSpPr>
          <p:cNvPr id="5" name="Прямоугольник 7"/>
          <p:cNvSpPr/>
          <p:nvPr/>
        </p:nvSpPr>
        <p:spPr bwMode="auto">
          <a:xfrm>
            <a:off x="6102320" y="2345380"/>
            <a:ext cx="6122342" cy="4529333"/>
          </a:xfrm>
          <a:prstGeom prst="rect">
            <a:avLst/>
          </a:prstGeom>
          <a:solidFill>
            <a:srgbClr val="FFAC0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CAF17"/>
                </a:solidFill>
                <a:latin typeface="+mj-lt"/>
                <a:ea typeface="+mj-ea"/>
                <a:cs typeface="+mj-cs"/>
              </a:defRPr>
            </a:pPr>
            <a:endParaRPr/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6103137" y="-2"/>
            <a:ext cx="6121526" cy="2345384"/>
          </a:xfrm>
          <a:prstGeom prst="rect">
            <a:avLst/>
          </a:prstGeom>
          <a:solidFill>
            <a:srgbClr val="9F00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8F00FF"/>
                </a:solidFill>
                <a:latin typeface="+mj-lt"/>
                <a:ea typeface="+mj-ea"/>
                <a:cs typeface="+mj-cs"/>
              </a:defRPr>
            </a:pPr>
            <a:endParaRPr/>
          </a:p>
        </p:txBody>
      </p:sp>
      <p:sp>
        <p:nvSpPr>
          <p:cNvPr id="7" name="Прямоугольник 13"/>
          <p:cNvSpPr/>
          <p:nvPr/>
        </p:nvSpPr>
        <p:spPr bwMode="auto">
          <a:xfrm>
            <a:off x="6101107" y="5359336"/>
            <a:ext cx="6121528" cy="1514425"/>
          </a:xfrm>
          <a:prstGeom prst="rect">
            <a:avLst/>
          </a:prstGeom>
          <a:solidFill>
            <a:srgbClr val="FF2F2D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solidFill>
                  <a:srgbClr val="FD493D"/>
                </a:solidFill>
                <a:latin typeface="Helvetica Neue"/>
                <a:ea typeface="Helvetica Neue"/>
                <a:cs typeface="Helvetica Neue"/>
              </a:defRPr>
            </a:pPr>
            <a:endParaRPr/>
          </a:p>
        </p:txBody>
      </p:sp>
      <p:sp>
        <p:nvSpPr>
          <p:cNvPr id="8" name="Прямоугольник 9"/>
          <p:cNvSpPr/>
          <p:nvPr/>
        </p:nvSpPr>
        <p:spPr bwMode="auto">
          <a:xfrm>
            <a:off x="8818529" y="-2"/>
            <a:ext cx="3406131" cy="4274948"/>
          </a:xfrm>
          <a:prstGeom prst="rect">
            <a:avLst/>
          </a:prstGeom>
          <a:solidFill>
            <a:srgbClr val="FBB3C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B5D8E1"/>
                </a:solidFill>
                <a:latin typeface="+mj-lt"/>
                <a:ea typeface="+mj-ea"/>
                <a:cs typeface="+mj-cs"/>
              </a:defRPr>
            </a:pPr>
            <a:endParaRPr/>
          </a:p>
        </p:txBody>
      </p:sp>
      <p:sp>
        <p:nvSpPr>
          <p:cNvPr id="9" name="Квадрат"/>
          <p:cNvSpPr/>
          <p:nvPr/>
        </p:nvSpPr>
        <p:spPr bwMode="auto">
          <a:xfrm>
            <a:off x="8787891" y="2349045"/>
            <a:ext cx="3404109" cy="4529333"/>
          </a:xfrm>
          <a:prstGeom prst="rect">
            <a:avLst/>
          </a:prstGeom>
          <a:solidFill>
            <a:srgbClr val="FBB3C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BB3C1"/>
                </a:solidFill>
              </a:defRPr>
            </a:pPr>
            <a:r>
              <a:rPr lang="ru-RU" dirty="0" smtClean="0">
                <a:solidFill>
                  <a:schemeClr val="tx1"/>
                </a:solidFill>
              </a:rPr>
              <a:t>Контактные данные:</a:t>
            </a:r>
          </a:p>
          <a:p>
            <a:pPr algn="ctr">
              <a:defRPr>
                <a:solidFill>
                  <a:srgbClr val="FBB3C1"/>
                </a:solidFill>
              </a:defRPr>
            </a:pPr>
            <a:r>
              <a:rPr lang="ru-RU" dirty="0" smtClean="0">
                <a:solidFill>
                  <a:schemeClr val="tx1"/>
                </a:solidFill>
              </a:rPr>
              <a:t>Эл. почта  </a:t>
            </a:r>
            <a:r>
              <a:rPr lang="ru-RU" dirty="0" smtClean="0">
                <a:solidFill>
                  <a:schemeClr val="tx1"/>
                </a:solidFill>
              </a:rPr>
              <a:t>и мобильный телефон</a:t>
            </a: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2"/>
          </p:nvPr>
        </p:nvSpPr>
        <p:spPr bwMode="auto">
          <a:xfrm>
            <a:off x="11095181" y="6414762"/>
            <a:ext cx="258620" cy="248302"/>
          </a:xfrm>
        </p:spPr>
        <p:txBody>
          <a:bodyPr/>
          <a:lstStyle/>
          <a:p>
            <a:pPr>
              <a:defRPr/>
            </a:pPr>
            <a:fld id="{86CB4B4D-7CA3-9044-876B-883B54F8677D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prstGeom prst="rect">
          <a:avLst/>
        </a:prstGeom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spDef>
    <a:lnDef>
      <a:spPr bwMode="auto">
        <a:prstGeom prst="rect">
          <a:avLst/>
        </a:prstGeom>
        <a:noFill/>
        <a:ln w="25400" cap="flat">
          <a:solidFill>
            <a:schemeClr val="accent1"/>
          </a:solidFill>
          <a:prstDash val="solid"/>
          <a:round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lnDef>
    <a:txDef>
      <a:spPr bwMode="auto">
        <a:prstGeom prst="rect">
          <a:avLst/>
        </a:prstGeom>
        <a:noFill/>
        <a:ln w="12700" cap="flat">
          <a:noFill/>
          <a:miter lim="400000"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prstGeom prst="rect">
          <a:avLst/>
        </a:prstGeom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spDef>
    <a:lnDef>
      <a:spPr bwMode="auto">
        <a:prstGeom prst="rect">
          <a:avLst/>
        </a:prstGeom>
        <a:noFill/>
        <a:ln w="25400" cap="flat">
          <a:solidFill>
            <a:schemeClr val="accent1"/>
          </a:solidFill>
          <a:prstDash val="solid"/>
          <a:round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lnDef>
    <a:txDef>
      <a:spPr bwMode="auto">
        <a:prstGeom prst="rect">
          <a:avLst/>
        </a:prstGeom>
        <a:noFill/>
        <a:ln w="12700" cap="flat">
          <a:noFill/>
          <a:miter lim="400000"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140</Words>
  <Application>Microsoft Office PowerPoint</Application>
  <DocSecurity>0</DocSecurity>
  <PresentationFormat>Широкоэкранный</PresentationFormat>
  <Paragraphs>57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22" baseType="lpstr">
      <vt:lpstr>Arial</vt:lpstr>
      <vt:lpstr>Calibri</vt:lpstr>
      <vt:lpstr>Calibri Light</vt:lpstr>
      <vt:lpstr>Gilroy-Bold</vt:lpstr>
      <vt:lpstr>Gilroy-ExtraBold</vt:lpstr>
      <vt:lpstr>Gilroy-Light</vt:lpstr>
      <vt:lpstr>Helvetica</vt:lpstr>
      <vt:lpstr>Helvetica Neue</vt:lpstr>
      <vt:lpstr>Jost</vt:lpstr>
      <vt:lpstr>Jost Medium</vt:lpstr>
      <vt:lpstr>Montserrat Bold</vt:lpstr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Виктория Бокарева</dc:creator>
  <cp:keywords/>
  <dc:description/>
  <cp:lastModifiedBy>Верховцева Ольга Павловна</cp:lastModifiedBy>
  <cp:revision>142</cp:revision>
  <dcterms:created xsi:type="dcterms:W3CDTF">2024-11-27T14:46:00Z</dcterms:created>
  <dcterms:modified xsi:type="dcterms:W3CDTF">2026-03-23T08:40:13Z</dcterms:modified>
  <cp:category/>
  <dc:identifier/>
  <cp:contentStatus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9D7FE85076784C30B40D73AB5C76D688_13</vt:lpwstr>
  </property>
  <property fmtid="{D5CDD505-2E9C-101B-9397-08002B2CF9AE}" pid="3" name="KSOProductBuildVer">
    <vt:lpwstr>1049-12.2.0.18911</vt:lpwstr>
  </property>
</Properties>
</file>